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22.png" ContentType="image/png"/>
  <Override PartName="/ppt/media/image19.gif" ContentType="image/gif"/>
  <Override PartName="/ppt/media/image5.png" ContentType="image/png"/>
  <Override PartName="/ppt/media/image10.png" ContentType="image/png"/>
  <Override PartName="/ppt/media/image21.png" ContentType="image/png"/>
  <Override PartName="/ppt/media/image20.png" ContentType="image/png"/>
  <Override PartName="/ppt/media/image2.jpeg" ContentType="image/jpeg"/>
  <Override PartName="/ppt/media/image18.gif" ContentType="image/gif"/>
  <Override PartName="/ppt/media/image23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image" Target="../media/image1.jpeg"/><Relationship Id="rId4" Type="http://schemas.openxmlformats.org/officeDocument/2006/relationships/image" Target="../media/image1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jpeg"/><Relationship Id="rId5" Type="http://schemas.openxmlformats.org/officeDocument/2006/relationships/image" Target="../media/image1.jpeg"/><Relationship Id="rId6" Type="http://schemas.openxmlformats.org/officeDocument/2006/relationships/image" Target="../media/image1.jpeg"/><Relationship Id="rId7" Type="http://schemas.openxmlformats.org/officeDocument/2006/relationships/image" Target="../media/image1.jpeg"/><Relationship Id="rId8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4114440"/>
            <a:ext cx="10079640" cy="1554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grpSp>
        <p:nvGrpSpPr>
          <p:cNvPr id="1" name=""/>
          <p:cNvGrpSpPr/>
          <p:nvPr/>
        </p:nvGrpSpPr>
        <p:grpSpPr>
          <a:xfrm>
            <a:off x="0" y="0"/>
            <a:ext cx="10080360" cy="4114440"/>
            <a:chOff x="0" y="0"/>
            <a:chExt cx="10080360" cy="4114440"/>
          </a:xfrm>
        </p:grpSpPr>
        <p:sp>
          <p:nvSpPr>
            <p:cNvPr id="2" name=""/>
            <p:cNvSpPr/>
            <p:nvPr/>
          </p:nvSpPr>
          <p:spPr>
            <a:xfrm>
              <a:off x="0" y="0"/>
              <a:ext cx="10080360" cy="411444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3" name=""/>
            <p:cNvSpPr/>
            <p:nvPr/>
          </p:nvSpPr>
          <p:spPr>
            <a:xfrm>
              <a:off x="0" y="1280160"/>
              <a:ext cx="1554120" cy="63972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Noto Sans"/>
                <a:ea typeface="DejaVu Sans"/>
              </a:endParaRPr>
            </a:p>
          </p:txBody>
        </p:sp>
        <p:sp>
          <p:nvSpPr>
            <p:cNvPr id="4" name=""/>
            <p:cNvSpPr/>
            <p:nvPr/>
          </p:nvSpPr>
          <p:spPr>
            <a:xfrm>
              <a:off x="914400" y="1920240"/>
              <a:ext cx="1279800" cy="182844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5" name=""/>
            <p:cNvSpPr/>
            <p:nvPr/>
          </p:nvSpPr>
          <p:spPr>
            <a:xfrm>
              <a:off x="2194560" y="548640"/>
              <a:ext cx="1279800" cy="182844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6" name=""/>
            <p:cNvSpPr/>
            <p:nvPr/>
          </p:nvSpPr>
          <p:spPr>
            <a:xfrm>
              <a:off x="3474720" y="1188720"/>
              <a:ext cx="365400" cy="3654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7" name=""/>
            <p:cNvSpPr/>
            <p:nvPr/>
          </p:nvSpPr>
          <p:spPr>
            <a:xfrm>
              <a:off x="4206240" y="0"/>
              <a:ext cx="1462680" cy="91404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8" name=""/>
            <p:cNvSpPr/>
            <p:nvPr/>
          </p:nvSpPr>
          <p:spPr>
            <a:xfrm>
              <a:off x="4663440" y="914400"/>
              <a:ext cx="1005480" cy="45684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9" name=""/>
            <p:cNvSpPr/>
            <p:nvPr/>
          </p:nvSpPr>
          <p:spPr>
            <a:xfrm>
              <a:off x="3474720" y="1737360"/>
              <a:ext cx="3108600" cy="100548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4114800" y="2743200"/>
              <a:ext cx="1462680" cy="1005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1" name=""/>
            <p:cNvSpPr/>
            <p:nvPr/>
          </p:nvSpPr>
          <p:spPr>
            <a:xfrm>
              <a:off x="6583680" y="1463040"/>
              <a:ext cx="1554120" cy="45684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2" name=""/>
            <p:cNvSpPr/>
            <p:nvPr/>
          </p:nvSpPr>
          <p:spPr>
            <a:xfrm>
              <a:off x="7315200" y="1920240"/>
              <a:ext cx="1462680" cy="164556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3" name=""/>
            <p:cNvSpPr/>
            <p:nvPr/>
          </p:nvSpPr>
          <p:spPr>
            <a:xfrm>
              <a:off x="2743200" y="2377440"/>
              <a:ext cx="548280" cy="8226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4" name=""/>
            <p:cNvSpPr/>
            <p:nvPr/>
          </p:nvSpPr>
          <p:spPr>
            <a:xfrm>
              <a:off x="8595360" y="0"/>
              <a:ext cx="1485000" cy="146268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5" name=""/>
            <p:cNvSpPr/>
            <p:nvPr/>
          </p:nvSpPr>
          <p:spPr>
            <a:xfrm>
              <a:off x="6766560" y="0"/>
              <a:ext cx="273960" cy="100548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1554480" y="0"/>
              <a:ext cx="182520" cy="91404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7" name=""/>
            <p:cNvSpPr/>
            <p:nvPr/>
          </p:nvSpPr>
          <p:spPr>
            <a:xfrm>
              <a:off x="0" y="3017520"/>
              <a:ext cx="365400" cy="10969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8" name=""/>
            <p:cNvSpPr/>
            <p:nvPr/>
          </p:nvSpPr>
          <p:spPr>
            <a:xfrm>
              <a:off x="9601200" y="2560320"/>
              <a:ext cx="365400" cy="155412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9" name=""/>
            <p:cNvSpPr/>
            <p:nvPr/>
          </p:nvSpPr>
          <p:spPr>
            <a:xfrm>
              <a:off x="8778240" y="1828800"/>
              <a:ext cx="365400" cy="3654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67640" y="46764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"/>
          <p:cNvSpPr/>
          <p:nvPr/>
        </p:nvSpPr>
        <p:spPr>
          <a:xfrm rot="18876000">
            <a:off x="8645400" y="-405000"/>
            <a:ext cx="2895120" cy="289512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" name=""/>
          <p:cNvSpPr/>
          <p:nvPr/>
        </p:nvSpPr>
        <p:spPr>
          <a:xfrm rot="18876000">
            <a:off x="8665560" y="3982680"/>
            <a:ext cx="2895120" cy="2895120"/>
          </a:xfrm>
          <a:prstGeom prst="rect">
            <a:avLst/>
          </a:prstGeom>
          <a:solidFill>
            <a:srgbClr val="ced4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" name=""/>
          <p:cNvSpPr/>
          <p:nvPr/>
        </p:nvSpPr>
        <p:spPr>
          <a:xfrm rot="18964800">
            <a:off x="993960" y="5915520"/>
            <a:ext cx="258840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" name=""/>
          <p:cNvSpPr/>
          <p:nvPr/>
        </p:nvSpPr>
        <p:spPr>
          <a:xfrm rot="18964800">
            <a:off x="-1296000" y="5513400"/>
            <a:ext cx="258840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" name=""/>
          <p:cNvSpPr/>
          <p:nvPr/>
        </p:nvSpPr>
        <p:spPr>
          <a:xfrm rot="18964800">
            <a:off x="3681720" y="339840"/>
            <a:ext cx="3457440" cy="92196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" name=""/>
          <p:cNvSpPr/>
          <p:nvPr/>
        </p:nvSpPr>
        <p:spPr>
          <a:xfrm rot="18964800">
            <a:off x="1445760" y="-757800"/>
            <a:ext cx="2588400" cy="73152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" name=""/>
          <p:cNvSpPr/>
          <p:nvPr/>
        </p:nvSpPr>
        <p:spPr>
          <a:xfrm rot="18964800">
            <a:off x="-726480" y="3294720"/>
            <a:ext cx="2588400" cy="512280"/>
          </a:xfrm>
          <a:prstGeom prst="rect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/>
          <p:nvPr/>
        </p:nvSpPr>
        <p:spPr>
          <a:xfrm>
            <a:off x="2103120" y="3657960"/>
            <a:ext cx="164556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4" name=""/>
          <p:cNvSpPr/>
          <p:nvPr/>
        </p:nvSpPr>
        <p:spPr>
          <a:xfrm>
            <a:off x="822960" y="-272880"/>
            <a:ext cx="2194200" cy="21942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5" name=""/>
          <p:cNvSpPr/>
          <p:nvPr/>
        </p:nvSpPr>
        <p:spPr>
          <a:xfrm>
            <a:off x="7955280" y="3109320"/>
            <a:ext cx="2194200" cy="21942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6" name=""/>
          <p:cNvSpPr/>
          <p:nvPr/>
        </p:nvSpPr>
        <p:spPr>
          <a:xfrm>
            <a:off x="9601200" y="914760"/>
            <a:ext cx="164556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07" name=""/>
          <p:cNvGrpSpPr/>
          <p:nvPr/>
        </p:nvGrpSpPr>
        <p:grpSpPr>
          <a:xfrm>
            <a:off x="3917520" y="771840"/>
            <a:ext cx="2433240" cy="4338720"/>
            <a:chOff x="3917520" y="771840"/>
            <a:chExt cx="2433240" cy="4338720"/>
          </a:xfrm>
        </p:grpSpPr>
        <p:sp>
          <p:nvSpPr>
            <p:cNvPr id="108" name=""/>
            <p:cNvSpPr/>
            <p:nvPr/>
          </p:nvSpPr>
          <p:spPr>
            <a:xfrm flipH="1" flipV="1" rot="5330400">
              <a:off x="4852800" y="3374640"/>
              <a:ext cx="1371240" cy="1462680"/>
            </a:xfrm>
            <a:prstGeom prst="parallelogram">
              <a:avLst>
                <a:gd name="adj" fmla="val 50564"/>
              </a:avLst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9" name=""/>
            <p:cNvSpPr/>
            <p:nvPr/>
          </p:nvSpPr>
          <p:spPr>
            <a:xfrm flipH="1" flipV="1" rot="5330400">
              <a:off x="4022280" y="2336400"/>
              <a:ext cx="1371240" cy="1462680"/>
            </a:xfrm>
            <a:prstGeom prst="parallelogram">
              <a:avLst>
                <a:gd name="adj" fmla="val 50564"/>
              </a:avLst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0" name=""/>
            <p:cNvSpPr/>
            <p:nvPr/>
          </p:nvSpPr>
          <p:spPr>
            <a:xfrm flipH="1" flipV="1" rot="5330400">
              <a:off x="4919400" y="2072160"/>
              <a:ext cx="1371240" cy="1462680"/>
            </a:xfrm>
            <a:prstGeom prst="parallelogram">
              <a:avLst>
                <a:gd name="adj" fmla="val 50564"/>
              </a:avLst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1" name=""/>
            <p:cNvSpPr/>
            <p:nvPr/>
          </p:nvSpPr>
          <p:spPr>
            <a:xfrm flipH="1" flipV="1" rot="5330400">
              <a:off x="3976200" y="978480"/>
              <a:ext cx="1371240" cy="1462680"/>
            </a:xfrm>
            <a:prstGeom prst="parallelogram">
              <a:avLst>
                <a:gd name="adj" fmla="val 50564"/>
              </a:avLst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2" name=""/>
            <p:cNvSpPr/>
            <p:nvPr/>
          </p:nvSpPr>
          <p:spPr>
            <a:xfrm flipH="1" flipV="1" rot="5330400">
              <a:off x="4910400" y="740520"/>
              <a:ext cx="1371240" cy="1462680"/>
            </a:xfrm>
            <a:prstGeom prst="parallelogram">
              <a:avLst>
                <a:gd name="adj" fmla="val 50564"/>
              </a:avLst>
            </a:prstGeom>
            <a:solidFill>
              <a:srgbClr val="343a4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13" name=""/>
            <p:cNvSpPr/>
            <p:nvPr/>
          </p:nvSpPr>
          <p:spPr>
            <a:xfrm flipH="1" flipV="1" rot="5330400">
              <a:off x="4030920" y="3678840"/>
              <a:ext cx="1371240" cy="1462680"/>
            </a:xfrm>
            <a:prstGeom prst="parallelogram">
              <a:avLst>
                <a:gd name="adj" fmla="val 50564"/>
              </a:avLst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"/>
          <p:cNvGrpSpPr/>
          <p:nvPr/>
        </p:nvGrpSpPr>
        <p:grpSpPr>
          <a:xfrm>
            <a:off x="7406280" y="3565800"/>
            <a:ext cx="2377080" cy="4297320"/>
            <a:chOff x="7406280" y="3565800"/>
            <a:chExt cx="2377080" cy="4297320"/>
          </a:xfrm>
        </p:grpSpPr>
        <p:sp>
          <p:nvSpPr>
            <p:cNvPr id="153" name=""/>
            <p:cNvSpPr/>
            <p:nvPr/>
          </p:nvSpPr>
          <p:spPr>
            <a:xfrm>
              <a:off x="8137800" y="4754520"/>
              <a:ext cx="456840" cy="2559960"/>
            </a:xfrm>
            <a:prstGeom prst="rect">
              <a:avLst/>
            </a:prstGeom>
            <a:blipFill rotWithShape="0">
              <a:blip r:embed="rId2"/>
              <a:srcRect/>
              <a:tile tx="0" ty="0" sx="74468" sy="74468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54" name=""/>
            <p:cNvSpPr/>
            <p:nvPr/>
          </p:nvSpPr>
          <p:spPr>
            <a:xfrm>
              <a:off x="8960760" y="3565800"/>
              <a:ext cx="456840" cy="2559960"/>
            </a:xfrm>
            <a:prstGeom prst="rect">
              <a:avLst/>
            </a:prstGeom>
            <a:blipFill rotWithShape="0">
              <a:blip r:embed="rId3"/>
              <a:srcRect/>
              <a:tile tx="0" ty="0" sx="74468" sy="74468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55" name=""/>
            <p:cNvSpPr/>
            <p:nvPr/>
          </p:nvSpPr>
          <p:spPr>
            <a:xfrm>
              <a:off x="8503560" y="5120280"/>
              <a:ext cx="1279800" cy="9108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56" name=""/>
            <p:cNvSpPr/>
            <p:nvPr/>
          </p:nvSpPr>
          <p:spPr>
            <a:xfrm>
              <a:off x="8320680" y="5303160"/>
              <a:ext cx="914040" cy="9108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57" name=""/>
            <p:cNvSpPr/>
            <p:nvPr/>
          </p:nvSpPr>
          <p:spPr>
            <a:xfrm>
              <a:off x="8869320" y="5486040"/>
              <a:ext cx="914040" cy="91080"/>
            </a:xfrm>
            <a:prstGeom prst="rect">
              <a:avLst/>
            </a:prstGeom>
            <a:solidFill>
              <a:srgbClr val="cccccc">
                <a:alpha val="7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158" name=""/>
            <p:cNvSpPr/>
            <p:nvPr/>
          </p:nvSpPr>
          <p:spPr>
            <a:xfrm>
              <a:off x="7406280" y="5303160"/>
              <a:ext cx="456840" cy="2559960"/>
            </a:xfrm>
            <a:prstGeom prst="rect">
              <a:avLst/>
            </a:prstGeom>
            <a:blipFill rotWithShape="0">
              <a:blip r:embed="rId4"/>
              <a:srcRect/>
              <a:tile tx="0" ty="0" sx="74468" sy="74468" algn="ctr"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</p:grpSp>
      <p:sp>
        <p:nvSpPr>
          <p:cNvPr id="159" name=""/>
          <p:cNvSpPr/>
          <p:nvPr/>
        </p:nvSpPr>
        <p:spPr>
          <a:xfrm flipH="1" flipV="1">
            <a:off x="1461240" y="-1554840"/>
            <a:ext cx="456840" cy="2559960"/>
          </a:xfrm>
          <a:prstGeom prst="rect">
            <a:avLst/>
          </a:prstGeom>
          <a:blipFill rotWithShape="0">
            <a:blip r:embed="rId5"/>
            <a:srcRect/>
            <a:tile tx="0" ty="0" sx="74468" sy="74468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sp>
        <p:nvSpPr>
          <p:cNvPr id="160" name=""/>
          <p:cNvSpPr/>
          <p:nvPr/>
        </p:nvSpPr>
        <p:spPr>
          <a:xfrm flipH="1" flipV="1">
            <a:off x="638280" y="-365400"/>
            <a:ext cx="456840" cy="2559960"/>
          </a:xfrm>
          <a:prstGeom prst="rect">
            <a:avLst/>
          </a:prstGeom>
          <a:blipFill rotWithShape="0">
            <a:blip r:embed="rId6"/>
            <a:srcRect/>
            <a:tile tx="0" ty="0" sx="74468" sy="74468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sp>
        <p:nvSpPr>
          <p:cNvPr id="161" name=""/>
          <p:cNvSpPr/>
          <p:nvPr/>
        </p:nvSpPr>
        <p:spPr>
          <a:xfrm flipH="1" flipV="1">
            <a:off x="273240" y="547560"/>
            <a:ext cx="1279800" cy="910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sp>
        <p:nvSpPr>
          <p:cNvPr id="162" name=""/>
          <p:cNvSpPr/>
          <p:nvPr/>
        </p:nvSpPr>
        <p:spPr>
          <a:xfrm flipH="1" flipV="1">
            <a:off x="821880" y="364680"/>
            <a:ext cx="914040" cy="910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sp>
        <p:nvSpPr>
          <p:cNvPr id="163" name=""/>
          <p:cNvSpPr/>
          <p:nvPr/>
        </p:nvSpPr>
        <p:spPr>
          <a:xfrm flipH="1" flipV="1">
            <a:off x="273240" y="181800"/>
            <a:ext cx="914040" cy="91080"/>
          </a:xfrm>
          <a:prstGeom prst="rect">
            <a:avLst/>
          </a:prstGeom>
          <a:solidFill>
            <a:srgbClr val="cccccc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sp>
        <p:nvSpPr>
          <p:cNvPr id="164" name=""/>
          <p:cNvSpPr/>
          <p:nvPr/>
        </p:nvSpPr>
        <p:spPr>
          <a:xfrm flipH="1" flipV="1">
            <a:off x="2193480" y="-2103480"/>
            <a:ext cx="456840" cy="2559960"/>
          </a:xfrm>
          <a:prstGeom prst="rect">
            <a:avLst/>
          </a:prstGeom>
          <a:blipFill rotWithShape="0">
            <a:blip r:embed="rId7"/>
            <a:srcRect/>
            <a:tile tx="0" ty="0" sx="74468" sy="74468" algn="ctr"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sp>
        <p:nvSpPr>
          <p:cNvPr id="165" name=""/>
          <p:cNvSpPr/>
          <p:nvPr/>
        </p:nvSpPr>
        <p:spPr>
          <a:xfrm>
            <a:off x="3474360" y="2559960"/>
            <a:ext cx="2742840" cy="274284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6411600" y="1299960"/>
            <a:ext cx="861480" cy="1825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5" name=""/>
          <p:cNvSpPr/>
          <p:nvPr/>
        </p:nvSpPr>
        <p:spPr>
          <a:xfrm>
            <a:off x="5812920" y="3854520"/>
            <a:ext cx="861480" cy="1825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6" name=""/>
          <p:cNvSpPr/>
          <p:nvPr/>
        </p:nvSpPr>
        <p:spPr>
          <a:xfrm>
            <a:off x="7589160" y="2559960"/>
            <a:ext cx="2194200" cy="219420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7" name=""/>
          <p:cNvSpPr/>
          <p:nvPr/>
        </p:nvSpPr>
        <p:spPr>
          <a:xfrm>
            <a:off x="3200040" y="731160"/>
            <a:ext cx="168444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8" name=""/>
          <p:cNvSpPr/>
          <p:nvPr/>
        </p:nvSpPr>
        <p:spPr>
          <a:xfrm>
            <a:off x="1423800" y="3488760"/>
            <a:ext cx="168444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9" name=""/>
          <p:cNvSpPr/>
          <p:nvPr/>
        </p:nvSpPr>
        <p:spPr>
          <a:xfrm>
            <a:off x="700560" y="1899720"/>
            <a:ext cx="1401840" cy="1848600"/>
          </a:xfrm>
          <a:custGeom>
            <a:avLst/>
            <a:gdLst>
              <a:gd name="textAreaLeft" fmla="*/ 0 w 1401840"/>
              <a:gd name="textAreaRight" fmla="*/ 1402200 w 1401840"/>
              <a:gd name="textAreaTop" fmla="*/ 0 h 1848600"/>
              <a:gd name="textAreaBottom" fmla="*/ 1848960 h 1848600"/>
            </a:gdLst>
            <a:ahLst/>
            <a:rect l="textAreaLeft" t="textAreaTop" r="textAreaRight" b="textAreaBottom"/>
            <a:pathLst>
              <a:path fill="none" w="3895" h="5136">
                <a:moveTo>
                  <a:pt x="339" y="0"/>
                </a:moveTo>
                <a:cubicBezTo>
                  <a:pt x="-931" y="2540"/>
                  <a:pt x="1609" y="5588"/>
                  <a:pt x="3895" y="5080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3931560" y="2011320"/>
            <a:ext cx="975600" cy="1371240"/>
          </a:xfrm>
          <a:custGeom>
            <a:avLst/>
            <a:gdLst>
              <a:gd name="textAreaLeft" fmla="*/ 0 w 975600"/>
              <a:gd name="textAreaRight" fmla="*/ 975960 w 975600"/>
              <a:gd name="textAreaTop" fmla="*/ 0 h 1371240"/>
              <a:gd name="textAreaBottom" fmla="*/ 1371600 h 1371240"/>
            </a:gdLst>
            <a:ahLst/>
            <a:rect l="textAreaLeft" t="textAreaTop" r="textAreaRight" b="textAreaBottom"/>
            <a:pathLst>
              <a:path fill="none" w="2711" h="3810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7724520" y="2102760"/>
            <a:ext cx="778680" cy="1462680"/>
          </a:xfrm>
          <a:custGeom>
            <a:avLst/>
            <a:gdLst>
              <a:gd name="textAreaLeft" fmla="*/ 0 w 778680"/>
              <a:gd name="textAreaRight" fmla="*/ 779040 w 778680"/>
              <a:gd name="textAreaTop" fmla="*/ 0 h 1462680"/>
              <a:gd name="textAreaBottom" fmla="*/ 1463040 h 1462680"/>
            </a:gdLst>
            <a:ahLst/>
            <a:rect l="textAreaLeft" t="textAreaTop" r="textAreaRight" b="textAreaBottom"/>
            <a:pathLst>
              <a:path fill="none" w="2164" h="4064">
                <a:moveTo>
                  <a:pt x="132" y="4064"/>
                </a:moveTo>
                <a:cubicBezTo>
                  <a:pt x="-630" y="3301"/>
                  <a:pt x="2164" y="3555"/>
                  <a:pt x="2164" y="2794"/>
                </a:cubicBezTo>
                <a:cubicBezTo>
                  <a:pt x="2164" y="2032"/>
                  <a:pt x="-630" y="1778"/>
                  <a:pt x="132" y="2540"/>
                </a:cubicBezTo>
                <a:cubicBezTo>
                  <a:pt x="894" y="3302"/>
                  <a:pt x="1910" y="508"/>
                  <a:pt x="894" y="0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"/>
          <p:cNvSpPr/>
          <p:nvPr/>
        </p:nvSpPr>
        <p:spPr>
          <a:xfrm>
            <a:off x="1423800" y="4754520"/>
            <a:ext cx="861480" cy="1825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3" name=""/>
          <p:cNvSpPr/>
          <p:nvPr/>
        </p:nvSpPr>
        <p:spPr>
          <a:xfrm>
            <a:off x="2886840" y="1299960"/>
            <a:ext cx="861480" cy="182520"/>
          </a:xfrm>
          <a:prstGeom prst="rect">
            <a:avLst/>
          </a:prstGeom>
          <a:pattFill prst="wdUpDiag">
            <a:fgClr>
              <a:srgbClr val="000000"/>
            </a:fgClr>
            <a:bgClr>
              <a:srgbClr val="ffffff">
                <a:alpha val="0"/>
              </a:srgbClr>
            </a:bgClr>
          </a:patt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0" y="4114440"/>
            <a:ext cx="10079640" cy="1554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grpSp>
        <p:nvGrpSpPr>
          <p:cNvPr id="253" name=""/>
          <p:cNvGrpSpPr/>
          <p:nvPr/>
        </p:nvGrpSpPr>
        <p:grpSpPr>
          <a:xfrm>
            <a:off x="0" y="0"/>
            <a:ext cx="10080360" cy="4114440"/>
            <a:chOff x="0" y="0"/>
            <a:chExt cx="10080360" cy="4114440"/>
          </a:xfrm>
        </p:grpSpPr>
        <p:sp>
          <p:nvSpPr>
            <p:cNvPr id="254" name=""/>
            <p:cNvSpPr/>
            <p:nvPr/>
          </p:nvSpPr>
          <p:spPr>
            <a:xfrm>
              <a:off x="0" y="0"/>
              <a:ext cx="10080360" cy="4114440"/>
            </a:xfrm>
            <a:prstGeom prst="rect">
              <a:avLst/>
            </a:prstGeom>
            <a:solidFill>
              <a:srgbClr val="e9ec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55" name=""/>
            <p:cNvSpPr/>
            <p:nvPr/>
          </p:nvSpPr>
          <p:spPr>
            <a:xfrm>
              <a:off x="0" y="1280160"/>
              <a:ext cx="1554120" cy="639720"/>
            </a:xfrm>
            <a:prstGeom prst="rect">
              <a:avLst/>
            </a:prstGeom>
            <a:solidFill>
              <a:srgbClr val="343a40">
                <a:alpha val="2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Noto Sans"/>
                <a:ea typeface="DejaVu Sans"/>
              </a:endParaRPr>
            </a:p>
          </p:txBody>
        </p:sp>
        <p:sp>
          <p:nvSpPr>
            <p:cNvPr id="256" name=""/>
            <p:cNvSpPr/>
            <p:nvPr/>
          </p:nvSpPr>
          <p:spPr>
            <a:xfrm>
              <a:off x="914400" y="1920240"/>
              <a:ext cx="1279800" cy="182844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57" name=""/>
            <p:cNvSpPr/>
            <p:nvPr/>
          </p:nvSpPr>
          <p:spPr>
            <a:xfrm>
              <a:off x="2194560" y="548640"/>
              <a:ext cx="1279800" cy="182844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58" name=""/>
            <p:cNvSpPr/>
            <p:nvPr/>
          </p:nvSpPr>
          <p:spPr>
            <a:xfrm>
              <a:off x="3474720" y="1188720"/>
              <a:ext cx="365400" cy="3654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59" name=""/>
            <p:cNvSpPr/>
            <p:nvPr/>
          </p:nvSpPr>
          <p:spPr>
            <a:xfrm>
              <a:off x="4206240" y="0"/>
              <a:ext cx="1462680" cy="914040"/>
            </a:xfrm>
            <a:prstGeom prst="rect">
              <a:avLst/>
            </a:prstGeom>
            <a:solidFill>
              <a:srgbClr val="6c757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0" name=""/>
            <p:cNvSpPr/>
            <p:nvPr/>
          </p:nvSpPr>
          <p:spPr>
            <a:xfrm>
              <a:off x="4663440" y="914400"/>
              <a:ext cx="1005480" cy="456840"/>
            </a:xfrm>
            <a:prstGeom prst="rect">
              <a:avLst/>
            </a:prstGeom>
            <a:solidFill>
              <a:srgbClr val="dee2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1" name=""/>
            <p:cNvSpPr/>
            <p:nvPr/>
          </p:nvSpPr>
          <p:spPr>
            <a:xfrm>
              <a:off x="3474720" y="1737360"/>
              <a:ext cx="3108600" cy="1005480"/>
            </a:xfrm>
            <a:prstGeom prst="rect">
              <a:avLst/>
            </a:prstGeom>
            <a:solidFill>
              <a:srgbClr val="ced4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2" name=""/>
            <p:cNvSpPr/>
            <p:nvPr/>
          </p:nvSpPr>
          <p:spPr>
            <a:xfrm>
              <a:off x="4114800" y="2743200"/>
              <a:ext cx="1462680" cy="100548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3" name=""/>
            <p:cNvSpPr/>
            <p:nvPr/>
          </p:nvSpPr>
          <p:spPr>
            <a:xfrm>
              <a:off x="6583680" y="1463040"/>
              <a:ext cx="1554120" cy="456840"/>
            </a:xfrm>
            <a:prstGeom prst="rect">
              <a:avLst/>
            </a:prstGeom>
            <a:solidFill>
              <a:srgbClr val="b2b2b2">
                <a:alpha val="6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4" name=""/>
            <p:cNvSpPr/>
            <p:nvPr/>
          </p:nvSpPr>
          <p:spPr>
            <a:xfrm>
              <a:off x="7315200" y="1920240"/>
              <a:ext cx="1462680" cy="1645560"/>
            </a:xfrm>
            <a:prstGeom prst="rect">
              <a:avLst/>
            </a:prstGeom>
            <a:solidFill>
              <a:srgbClr val="b2b2b2">
                <a:alpha val="35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5" name=""/>
            <p:cNvSpPr/>
            <p:nvPr/>
          </p:nvSpPr>
          <p:spPr>
            <a:xfrm>
              <a:off x="2743200" y="2377440"/>
              <a:ext cx="548280" cy="82260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6" name=""/>
            <p:cNvSpPr/>
            <p:nvPr/>
          </p:nvSpPr>
          <p:spPr>
            <a:xfrm>
              <a:off x="8595360" y="0"/>
              <a:ext cx="1485000" cy="146268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7" name=""/>
            <p:cNvSpPr/>
            <p:nvPr/>
          </p:nvSpPr>
          <p:spPr>
            <a:xfrm>
              <a:off x="6766560" y="0"/>
              <a:ext cx="273960" cy="1005480"/>
            </a:xfrm>
            <a:prstGeom prst="rect">
              <a:avLst/>
            </a:prstGeom>
            <a:solidFill>
              <a:srgbClr val="2f455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8" name=""/>
            <p:cNvSpPr/>
            <p:nvPr/>
          </p:nvSpPr>
          <p:spPr>
            <a:xfrm>
              <a:off x="1554480" y="0"/>
              <a:ext cx="182520" cy="914040"/>
            </a:xfrm>
            <a:prstGeom prst="rect">
              <a:avLst/>
            </a:prstGeom>
            <a:solidFill>
              <a:srgbClr val="80808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69" name=""/>
            <p:cNvSpPr/>
            <p:nvPr/>
          </p:nvSpPr>
          <p:spPr>
            <a:xfrm>
              <a:off x="0" y="3017520"/>
              <a:ext cx="365400" cy="1096920"/>
            </a:xfrm>
            <a:prstGeom prst="rect">
              <a:avLst/>
            </a:prstGeom>
            <a:solidFill>
              <a:srgbClr val="f4f4f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70" name=""/>
            <p:cNvSpPr/>
            <p:nvPr/>
          </p:nvSpPr>
          <p:spPr>
            <a:xfrm>
              <a:off x="9601200" y="2560320"/>
              <a:ext cx="365400" cy="1554120"/>
            </a:xfrm>
            <a:prstGeom prst="rect">
              <a:avLst/>
            </a:pr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  <p:sp>
          <p:nvSpPr>
            <p:cNvPr id="271" name=""/>
            <p:cNvSpPr/>
            <p:nvPr/>
          </p:nvSpPr>
          <p:spPr>
            <a:xfrm>
              <a:off x="8778240" y="1828800"/>
              <a:ext cx="365400" cy="365400"/>
            </a:xfrm>
            <a:prstGeom prst="rect">
              <a:avLst/>
            </a:prstGeom>
            <a:solidFill>
              <a:srgbClr val="adb5b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"/>
                <a:ea typeface="DejaVu Sans"/>
              </a:endParaRPr>
            </a:p>
          </p:txBody>
        </p:sp>
      </p:grpSp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"/>
          <p:cNvSpPr/>
          <p:nvPr/>
        </p:nvSpPr>
        <p:spPr>
          <a:xfrm>
            <a:off x="2461320" y="1642320"/>
            <a:ext cx="6790680" cy="3615120"/>
          </a:xfrm>
          <a:prstGeom prst="rect">
            <a:avLst/>
          </a:prstGeom>
          <a:solidFill>
            <a:srgbClr val="e9ec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1" name=""/>
          <p:cNvSpPr/>
          <p:nvPr/>
        </p:nvSpPr>
        <p:spPr>
          <a:xfrm>
            <a:off x="2728080" y="1225080"/>
            <a:ext cx="6790320" cy="36151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000" rIns="99000" tIns="54000" bIns="54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312" name=""/>
          <p:cNvGrpSpPr/>
          <p:nvPr/>
        </p:nvGrpSpPr>
        <p:grpSpPr>
          <a:xfrm>
            <a:off x="-2093040" y="-401760"/>
            <a:ext cx="4945680" cy="8521200"/>
            <a:chOff x="-2093040" y="-401760"/>
            <a:chExt cx="4945680" cy="8521200"/>
          </a:xfrm>
        </p:grpSpPr>
        <p:sp>
          <p:nvSpPr>
            <p:cNvPr id="313" name=""/>
            <p:cNvSpPr/>
            <p:nvPr/>
          </p:nvSpPr>
          <p:spPr>
            <a:xfrm>
              <a:off x="-892800" y="448704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4" name=""/>
            <p:cNvSpPr/>
            <p:nvPr/>
          </p:nvSpPr>
          <p:spPr>
            <a:xfrm rot="5358000">
              <a:off x="-896400" y="515340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15" name=""/>
            <p:cNvSpPr/>
            <p:nvPr/>
          </p:nvSpPr>
          <p:spPr>
            <a:xfrm>
              <a:off x="-228600" y="516204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8f9fa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6" name=""/>
            <p:cNvSpPr/>
            <p:nvPr/>
          </p:nvSpPr>
          <p:spPr>
            <a:xfrm rot="5358000">
              <a:off x="-219240" y="4489200"/>
              <a:ext cx="1068120" cy="766080"/>
            </a:xfrm>
            <a:custGeom>
              <a:avLst/>
              <a:gdLst>
                <a:gd name="textAreaLeft" fmla="*/ 276840 w 1068120"/>
                <a:gd name="textAreaRight" fmla="*/ 791640 w 106812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17" name=""/>
            <p:cNvSpPr/>
            <p:nvPr/>
          </p:nvSpPr>
          <p:spPr>
            <a:xfrm>
              <a:off x="-228600" y="382644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2"/>
              <a:srcRect/>
              <a:tile tx="0" ty="0" sx="74468" sy="74468" algn="ctr"/>
            </a:blip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8" name=""/>
            <p:cNvSpPr/>
            <p:nvPr/>
          </p:nvSpPr>
          <p:spPr>
            <a:xfrm rot="5358000">
              <a:off x="-1585080" y="449460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3"/>
              <a:srcRect/>
              <a:tile tx="0" ty="0" sx="74468" sy="74468" algn="ctr"/>
            </a:blip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9" name=""/>
            <p:cNvSpPr/>
            <p:nvPr/>
          </p:nvSpPr>
          <p:spPr>
            <a:xfrm rot="5358000">
              <a:off x="-2237400" y="517068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0" name=""/>
            <p:cNvSpPr/>
            <p:nvPr/>
          </p:nvSpPr>
          <p:spPr>
            <a:xfrm rot="5358000">
              <a:off x="-896040" y="382140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1" name=""/>
            <p:cNvSpPr/>
            <p:nvPr/>
          </p:nvSpPr>
          <p:spPr>
            <a:xfrm rot="5358000">
              <a:off x="-221040" y="315468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2" name=""/>
            <p:cNvSpPr/>
            <p:nvPr/>
          </p:nvSpPr>
          <p:spPr>
            <a:xfrm>
              <a:off x="455400" y="447804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3" name=""/>
            <p:cNvSpPr/>
            <p:nvPr/>
          </p:nvSpPr>
          <p:spPr>
            <a:xfrm rot="5358000">
              <a:off x="471240" y="382140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4" name=""/>
            <p:cNvSpPr/>
            <p:nvPr/>
          </p:nvSpPr>
          <p:spPr>
            <a:xfrm>
              <a:off x="1159200" y="517104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5" name=""/>
            <p:cNvSpPr/>
            <p:nvPr/>
          </p:nvSpPr>
          <p:spPr>
            <a:xfrm>
              <a:off x="-1561320" y="516312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6" name=""/>
            <p:cNvSpPr/>
            <p:nvPr/>
          </p:nvSpPr>
          <p:spPr>
            <a:xfrm rot="5358000">
              <a:off x="462240" y="517068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7" name=""/>
            <p:cNvSpPr/>
            <p:nvPr/>
          </p:nvSpPr>
          <p:spPr>
            <a:xfrm flipH="1" rot="16242000">
              <a:off x="-231480" y="1793880"/>
              <a:ext cx="1068480" cy="76608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212529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28" name=""/>
            <p:cNvSpPr/>
            <p:nvPr/>
          </p:nvSpPr>
          <p:spPr>
            <a:xfrm flipH="1" rot="16242000">
              <a:off x="420120" y="2469960"/>
              <a:ext cx="1068480" cy="766080"/>
            </a:xfrm>
            <a:custGeom>
              <a:avLst/>
              <a:gdLst>
                <a:gd name="textAreaLeft" fmla="*/ 276840 w 1068480"/>
                <a:gd name="textAreaRight" fmla="*/ 79164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9" name=""/>
            <p:cNvSpPr/>
            <p:nvPr/>
          </p:nvSpPr>
          <p:spPr>
            <a:xfrm flipH="1">
              <a:off x="-249840" y="2462400"/>
              <a:ext cx="1072800" cy="766080"/>
            </a:xfrm>
            <a:custGeom>
              <a:avLst/>
              <a:gdLst>
                <a:gd name="textAreaLeft" fmla="*/ 278640 w 1072800"/>
                <a:gd name="textAreaRight" fmla="*/ 79524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0" name=""/>
            <p:cNvSpPr/>
            <p:nvPr/>
          </p:nvSpPr>
          <p:spPr>
            <a:xfrm>
              <a:off x="1108080" y="113544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1" name=""/>
            <p:cNvSpPr/>
            <p:nvPr/>
          </p:nvSpPr>
          <p:spPr>
            <a:xfrm rot="5358000">
              <a:off x="1103760" y="180180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32" name=""/>
            <p:cNvSpPr/>
            <p:nvPr/>
          </p:nvSpPr>
          <p:spPr>
            <a:xfrm rot="5358000">
              <a:off x="415080" y="114300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4"/>
              <a:srcRect/>
              <a:tile tx="0" ty="0" sx="74468" sy="74468" algn="ctr"/>
            </a:blip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3" name=""/>
            <p:cNvSpPr/>
            <p:nvPr/>
          </p:nvSpPr>
          <p:spPr>
            <a:xfrm>
              <a:off x="439560" y="181152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4" name=""/>
            <p:cNvSpPr/>
            <p:nvPr/>
          </p:nvSpPr>
          <p:spPr>
            <a:xfrm>
              <a:off x="424080" y="45144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5" name=""/>
            <p:cNvSpPr/>
            <p:nvPr/>
          </p:nvSpPr>
          <p:spPr>
            <a:xfrm rot="5358000">
              <a:off x="-245520" y="43884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6" name=""/>
            <p:cNvSpPr/>
            <p:nvPr/>
          </p:nvSpPr>
          <p:spPr>
            <a:xfrm rot="5358000">
              <a:off x="435600" y="-24588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7" name=""/>
            <p:cNvSpPr/>
            <p:nvPr/>
          </p:nvSpPr>
          <p:spPr>
            <a:xfrm>
              <a:off x="1779840" y="179496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8" name=""/>
            <p:cNvSpPr/>
            <p:nvPr/>
          </p:nvSpPr>
          <p:spPr>
            <a:xfrm>
              <a:off x="1106640" y="-25668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5"/>
              <a:srcRect/>
              <a:tile tx="0" ty="0" sx="74468" sy="74468" algn="ctr"/>
            </a:blip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9" name=""/>
            <p:cNvSpPr/>
            <p:nvPr/>
          </p:nvSpPr>
          <p:spPr>
            <a:xfrm>
              <a:off x="-907920" y="179100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6"/>
              <a:srcRect/>
              <a:tile tx="0" ty="0" sx="74468" sy="74468" algn="ctr"/>
            </a:blip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0" name=""/>
            <p:cNvSpPr/>
            <p:nvPr/>
          </p:nvSpPr>
          <p:spPr>
            <a:xfrm rot="5358000">
              <a:off x="-244800" y="582516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1" name=""/>
            <p:cNvSpPr/>
            <p:nvPr/>
          </p:nvSpPr>
          <p:spPr>
            <a:xfrm>
              <a:off x="427680" y="585432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blipFill rotWithShape="0">
              <a:blip r:embed="rId7"/>
              <a:srcRect/>
              <a:tile tx="0" ty="0" sx="74468" sy="74468" algn="ctr"/>
            </a:blip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2" name=""/>
            <p:cNvSpPr/>
            <p:nvPr/>
          </p:nvSpPr>
          <p:spPr>
            <a:xfrm>
              <a:off x="-236520" y="649440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ced4da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3" name=""/>
            <p:cNvSpPr/>
            <p:nvPr/>
          </p:nvSpPr>
          <p:spPr>
            <a:xfrm rot="5358000">
              <a:off x="-928800" y="650196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e9ecef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4" name=""/>
            <p:cNvSpPr/>
            <p:nvPr/>
          </p:nvSpPr>
          <p:spPr>
            <a:xfrm rot="5358000">
              <a:off x="-245880" y="7197480"/>
              <a:ext cx="1068120" cy="766080"/>
            </a:xfrm>
            <a:custGeom>
              <a:avLst/>
              <a:gdLst>
                <a:gd name="textAreaLeft" fmla="*/ 276840 w 1068120"/>
                <a:gd name="textAreaRight" fmla="*/ 791640 w 106812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343a40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45" name=""/>
            <p:cNvSpPr/>
            <p:nvPr/>
          </p:nvSpPr>
          <p:spPr>
            <a:xfrm rot="5358000">
              <a:off x="427320" y="6518520"/>
              <a:ext cx="1068480" cy="766080"/>
            </a:xfrm>
            <a:custGeom>
              <a:avLst/>
              <a:gdLst>
                <a:gd name="textAreaLeft" fmla="*/ 277200 w 1068480"/>
                <a:gd name="textAreaRight" fmla="*/ 792000 w 106848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dee2e6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6" name=""/>
            <p:cNvSpPr/>
            <p:nvPr/>
          </p:nvSpPr>
          <p:spPr>
            <a:xfrm>
              <a:off x="1103760" y="6530400"/>
              <a:ext cx="1072800" cy="766080"/>
            </a:xfrm>
            <a:custGeom>
              <a:avLst/>
              <a:gdLst>
                <a:gd name="textAreaLeft" fmla="*/ 278280 w 1072800"/>
                <a:gd name="textAreaRight" fmla="*/ 794880 w 1072800"/>
                <a:gd name="textAreaTop" fmla="*/ 258840 h 766080"/>
                <a:gd name="textAreaBottom" fmla="*/ 507600 h 766080"/>
              </a:gdLst>
              <a:ahLst/>
              <a:rect l="textAreaLeft" t="textAreaTop" r="textAreaRight" b="textAreaBottom"/>
              <a:pathLst>
                <a:path w="21600" h="21600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6c757d"/>
            </a:solidFill>
            <a:ln w="0">
              <a:solidFill>
                <a:srgbClr val="000000"/>
              </a:solidFill>
            </a:ln>
            <a:effectLst>
              <a:outerShdw blurRad="0" dir="2700000" dist="102841" rotWithShape="0">
                <a:srgbClr val="80808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347" name=""/>
          <p:cNvSpPr/>
          <p:nvPr/>
        </p:nvSpPr>
        <p:spPr>
          <a:xfrm>
            <a:off x="8537760" y="3876840"/>
            <a:ext cx="975600" cy="1371240"/>
          </a:xfrm>
          <a:custGeom>
            <a:avLst/>
            <a:gdLst>
              <a:gd name="textAreaLeft" fmla="*/ 0 w 975600"/>
              <a:gd name="textAreaRight" fmla="*/ 975960 w 975600"/>
              <a:gd name="textAreaTop" fmla="*/ 0 h 1371240"/>
              <a:gd name="textAreaBottom" fmla="*/ 1371600 h 1371240"/>
            </a:gdLst>
            <a:ahLst/>
            <a:rect l="textAreaLeft" t="textAreaTop" r="textAreaRight" b="textAreaBottom"/>
            <a:pathLst>
              <a:path fill="none" w="2711" h="3810">
                <a:moveTo>
                  <a:pt x="0" y="3810"/>
                </a:moveTo>
                <a:cubicBezTo>
                  <a:pt x="762" y="3048"/>
                  <a:pt x="1271" y="3556"/>
                  <a:pt x="1270" y="2795"/>
                </a:cubicBezTo>
                <a:cubicBezTo>
                  <a:pt x="1270" y="2032"/>
                  <a:pt x="3301" y="2286"/>
                  <a:pt x="2540" y="3048"/>
                </a:cubicBezTo>
                <a:cubicBezTo>
                  <a:pt x="1778" y="3810"/>
                  <a:pt x="1524" y="508"/>
                  <a:pt x="2540" y="0"/>
                </a:cubicBezTo>
              </a:path>
            </a:pathLst>
          </a:custGeom>
          <a:noFill/>
          <a:ln w="36720">
            <a:solidFill>
              <a:srgbClr val="666666"/>
            </a:solidFill>
            <a:custDash>
              <a:ds d="600000" sp="300000"/>
            </a:custDash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  <p:txBody>
          <a:bodyPr lIns="108360" rIns="108360" tIns="63360" bIns="633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7371720" y="4974120"/>
            <a:ext cx="1684440" cy="164556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9" name=""/>
          <p:cNvSpPr/>
          <p:nvPr/>
        </p:nvSpPr>
        <p:spPr>
          <a:xfrm>
            <a:off x="7867800" y="-328680"/>
            <a:ext cx="2011320" cy="2011320"/>
          </a:xfrm>
          <a:prstGeom prst="ellipse">
            <a:avLst/>
          </a:prstGeom>
          <a:solidFill>
            <a:srgbClr val="8d99ae">
              <a:alpha val="1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image" Target="../media/image19.gif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"/>
          <p:cNvSpPr/>
          <p:nvPr/>
        </p:nvSpPr>
        <p:spPr>
          <a:xfrm>
            <a:off x="1142640" y="4343040"/>
            <a:ext cx="5750640" cy="14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Noto Sans"/>
              </a:rPr>
              <a:t>Bluetooth Klavye Profili ile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Noto Sans"/>
              </a:rPr>
              <a:t>Kablosuz Hata Ayıklama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"/>
          <p:cNvSpPr/>
          <p:nvPr/>
        </p:nvSpPr>
        <p:spPr>
          <a:xfrm>
            <a:off x="7314840" y="4343040"/>
            <a:ext cx="2514240" cy="12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Noto Sans"/>
              </a:rPr>
              <a:t>Denis Davidoglu,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Noto Sans"/>
              </a:rPr>
              <a:t>İTÜ Bilgisayar Mühendisliği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Noto Sans"/>
              </a:rPr>
              <a:t>Ar-Ge Gömülü Yazılım Stajyeri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Noto Sans"/>
              </a:rPr>
              <a:t>Temmuz 2023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>
            <a:off x="7131960" y="4375080"/>
            <a:ext cx="360" cy="1005840"/>
          </a:xfrm>
          <a:prstGeom prst="line">
            <a:avLst/>
          </a:prstGeom>
          <a:ln w="547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>
            <a:lum contrast="11000"/>
          </a:blip>
          <a:srcRect l="941" t="27422" r="11572" b="12102"/>
          <a:stretch/>
        </p:blipFill>
        <p:spPr>
          <a:xfrm>
            <a:off x="1599840" y="311400"/>
            <a:ext cx="7265880" cy="376668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0" dir="2700000" dist="197537" rotWithShape="0">
              <a:srgbClr val="999999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"/>
          <p:cNvGrpSpPr/>
          <p:nvPr/>
        </p:nvGrpSpPr>
        <p:grpSpPr>
          <a:xfrm>
            <a:off x="1271160" y="654120"/>
            <a:ext cx="4516200" cy="781920"/>
            <a:chOff x="1271160" y="654120"/>
            <a:chExt cx="4516200" cy="781920"/>
          </a:xfrm>
        </p:grpSpPr>
        <p:sp>
          <p:nvSpPr>
            <p:cNvPr id="471" name=""/>
            <p:cNvSpPr/>
            <p:nvPr/>
          </p:nvSpPr>
          <p:spPr>
            <a:xfrm>
              <a:off x="1271160" y="654120"/>
              <a:ext cx="3748680" cy="7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4000" spc="-1" strike="noStrike" u="wavyHeavy">
                  <a:solidFill>
                    <a:srgbClr val="000000"/>
                  </a:solidFill>
                  <a:uFillTx/>
                  <a:latin typeface="Noto Sans"/>
                </a:rPr>
                <a:t>Elektronik</a:t>
              </a:r>
              <a:endParaRPr b="0" lang="en-US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2" name=""/>
            <p:cNvSpPr/>
            <p:nvPr/>
          </p:nvSpPr>
          <p:spPr>
            <a:xfrm>
              <a:off x="3958920" y="923400"/>
              <a:ext cx="182844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Noto Sans"/>
                </a:rPr>
                <a:t>prototipleri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73" name=""/>
          <p:cNvSpPr/>
          <p:nvPr/>
        </p:nvSpPr>
        <p:spPr>
          <a:xfrm>
            <a:off x="914040" y="2834640"/>
            <a:ext cx="9108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1"/>
          <a:srcRect l="0" t="6948" r="0" b="4894"/>
          <a:stretch/>
        </p:blipFill>
        <p:spPr>
          <a:xfrm>
            <a:off x="1492200" y="1471320"/>
            <a:ext cx="4885200" cy="388584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43570" rotWithShape="0">
              <a:srgbClr val="999999"/>
            </a:outerShdw>
          </a:effectLst>
        </p:spPr>
      </p:pic>
      <p:grpSp>
        <p:nvGrpSpPr>
          <p:cNvPr id="475" name=""/>
          <p:cNvGrpSpPr/>
          <p:nvPr/>
        </p:nvGrpSpPr>
        <p:grpSpPr>
          <a:xfrm>
            <a:off x="6629400" y="1470240"/>
            <a:ext cx="3513240" cy="2367000"/>
            <a:chOff x="6629400" y="1470240"/>
            <a:chExt cx="3513240" cy="2367000"/>
          </a:xfrm>
        </p:grpSpPr>
        <p:sp>
          <p:nvSpPr>
            <p:cNvPr id="476" name=""/>
            <p:cNvSpPr/>
            <p:nvPr/>
          </p:nvSpPr>
          <p:spPr>
            <a:xfrm>
              <a:off x="6942600" y="2397960"/>
              <a:ext cx="320004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666666"/>
                  </a:solidFill>
                  <a:latin typeface="Noto Sans"/>
                </a:rPr>
                <a:t>PS/2 portu, voltaj düşürücü ve ESP32, delikli plakete lehimlendi</a:t>
              </a:r>
              <a:endParaRPr b="0" lang="en-U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7" name=""/>
            <p:cNvSpPr/>
            <p:nvPr/>
          </p:nvSpPr>
          <p:spPr>
            <a:xfrm>
              <a:off x="7593840" y="2019600"/>
              <a:ext cx="2199600" cy="85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000000"/>
                  </a:solidFill>
                  <a:latin typeface="Noto Sans"/>
                </a:rPr>
                <a:t>PS/2 portu</a:t>
              </a:r>
              <a:endParaRPr b="0" lang="en-US" sz="2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8" name=""/>
            <p:cNvSpPr/>
            <p:nvPr/>
          </p:nvSpPr>
          <p:spPr>
            <a:xfrm>
              <a:off x="6629400" y="1470240"/>
              <a:ext cx="1096920" cy="22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0" spc="-1" strike="noStrike">
                  <a:solidFill>
                    <a:srgbClr val="000000"/>
                  </a:solidFill>
                  <a:latin typeface="Noto Sans"/>
                </a:rPr>
                <a:t>01</a:t>
              </a:r>
              <a:endParaRPr b="0" lang="en-US" sz="6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"/>
          <p:cNvGrpSpPr/>
          <p:nvPr/>
        </p:nvGrpSpPr>
        <p:grpSpPr>
          <a:xfrm>
            <a:off x="1271160" y="654120"/>
            <a:ext cx="4516200" cy="781920"/>
            <a:chOff x="1271160" y="654120"/>
            <a:chExt cx="4516200" cy="781920"/>
          </a:xfrm>
        </p:grpSpPr>
        <p:sp>
          <p:nvSpPr>
            <p:cNvPr id="480" name=""/>
            <p:cNvSpPr/>
            <p:nvPr/>
          </p:nvSpPr>
          <p:spPr>
            <a:xfrm>
              <a:off x="1271160" y="654120"/>
              <a:ext cx="3748680" cy="7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4000" spc="-1" strike="noStrike" u="wavyHeavy">
                  <a:solidFill>
                    <a:srgbClr val="000000"/>
                  </a:solidFill>
                  <a:uFillTx/>
                  <a:latin typeface="Noto Sans"/>
                </a:rPr>
                <a:t>Elektronik</a:t>
              </a:r>
              <a:endParaRPr b="0" lang="en-US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1" name=""/>
            <p:cNvSpPr/>
            <p:nvPr/>
          </p:nvSpPr>
          <p:spPr>
            <a:xfrm>
              <a:off x="3958920" y="923400"/>
              <a:ext cx="182844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Noto Sans"/>
                </a:rPr>
                <a:t>prototipleri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2" name=""/>
          <p:cNvSpPr/>
          <p:nvPr/>
        </p:nvSpPr>
        <p:spPr>
          <a:xfrm>
            <a:off x="914040" y="2834640"/>
            <a:ext cx="9108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rcRect l="0" t="6975" r="0" b="4913"/>
          <a:stretch/>
        </p:blipFill>
        <p:spPr>
          <a:xfrm>
            <a:off x="1852200" y="1471320"/>
            <a:ext cx="4319640" cy="388584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43570" rotWithShape="0">
              <a:srgbClr val="999999"/>
            </a:outerShdw>
          </a:effectLst>
        </p:spPr>
      </p:pic>
      <p:grpSp>
        <p:nvGrpSpPr>
          <p:cNvPr id="484" name=""/>
          <p:cNvGrpSpPr/>
          <p:nvPr/>
        </p:nvGrpSpPr>
        <p:grpSpPr>
          <a:xfrm>
            <a:off x="6629400" y="1470240"/>
            <a:ext cx="3513240" cy="2367000"/>
            <a:chOff x="6629400" y="1470240"/>
            <a:chExt cx="3513240" cy="2367000"/>
          </a:xfrm>
        </p:grpSpPr>
        <p:sp>
          <p:nvSpPr>
            <p:cNvPr id="485" name=""/>
            <p:cNvSpPr/>
            <p:nvPr/>
          </p:nvSpPr>
          <p:spPr>
            <a:xfrm>
              <a:off x="6942600" y="2397960"/>
              <a:ext cx="320004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666666"/>
                  </a:solidFill>
                  <a:latin typeface="Noto Sans"/>
                </a:rPr>
                <a:t>Temassızlık yapan port çıkarıldı, klavye direkt lehimlendi, bir mosfet değiştirildi</a:t>
              </a:r>
              <a:endParaRPr b="0" lang="en-U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6" name=""/>
            <p:cNvSpPr/>
            <p:nvPr/>
          </p:nvSpPr>
          <p:spPr>
            <a:xfrm>
              <a:off x="7593840" y="2019600"/>
              <a:ext cx="2199600" cy="85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000000"/>
                  </a:solidFill>
                  <a:latin typeface="Noto Sans"/>
                </a:rPr>
                <a:t>kaba lehim</a:t>
              </a:r>
              <a:endParaRPr b="0" lang="en-US" sz="2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7" name=""/>
            <p:cNvSpPr/>
            <p:nvPr/>
          </p:nvSpPr>
          <p:spPr>
            <a:xfrm>
              <a:off x="6629400" y="1470240"/>
              <a:ext cx="1096920" cy="22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0" spc="-1" strike="noStrike">
                  <a:solidFill>
                    <a:srgbClr val="000000"/>
                  </a:solidFill>
                  <a:latin typeface="Noto Sans"/>
                </a:rPr>
                <a:t>02</a:t>
              </a:r>
              <a:endParaRPr b="0" lang="en-US" sz="6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"/>
          <p:cNvGrpSpPr/>
          <p:nvPr/>
        </p:nvGrpSpPr>
        <p:grpSpPr>
          <a:xfrm>
            <a:off x="1271160" y="654120"/>
            <a:ext cx="4516200" cy="781920"/>
            <a:chOff x="1271160" y="654120"/>
            <a:chExt cx="4516200" cy="781920"/>
          </a:xfrm>
        </p:grpSpPr>
        <p:sp>
          <p:nvSpPr>
            <p:cNvPr id="489" name=""/>
            <p:cNvSpPr/>
            <p:nvPr/>
          </p:nvSpPr>
          <p:spPr>
            <a:xfrm>
              <a:off x="1271160" y="654120"/>
              <a:ext cx="3748680" cy="7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4000" spc="-1" strike="noStrike" u="wavyHeavy">
                  <a:solidFill>
                    <a:srgbClr val="000000"/>
                  </a:solidFill>
                  <a:uFillTx/>
                  <a:latin typeface="Noto Sans"/>
                </a:rPr>
                <a:t>Elektronik</a:t>
              </a:r>
              <a:endParaRPr b="0" lang="en-US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0" name=""/>
            <p:cNvSpPr/>
            <p:nvPr/>
          </p:nvSpPr>
          <p:spPr>
            <a:xfrm>
              <a:off x="3958920" y="923400"/>
              <a:ext cx="182844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Noto Sans"/>
                </a:rPr>
                <a:t>prototipleri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91" name=""/>
          <p:cNvSpPr/>
          <p:nvPr/>
        </p:nvSpPr>
        <p:spPr>
          <a:xfrm>
            <a:off x="914040" y="2834640"/>
            <a:ext cx="9108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92" name="" descr=""/>
          <p:cNvPicPr/>
          <p:nvPr/>
        </p:nvPicPr>
        <p:blipFill>
          <a:blip r:embed="rId1"/>
          <a:srcRect l="0" t="5882" r="0" b="4143"/>
          <a:stretch/>
        </p:blipFill>
        <p:spPr>
          <a:xfrm>
            <a:off x="1852200" y="1471320"/>
            <a:ext cx="4319640" cy="388584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43570" rotWithShape="0">
              <a:srgbClr val="999999"/>
            </a:outerShdw>
          </a:effectLst>
        </p:spPr>
      </p:pic>
      <p:grpSp>
        <p:nvGrpSpPr>
          <p:cNvPr id="493" name=""/>
          <p:cNvGrpSpPr/>
          <p:nvPr/>
        </p:nvGrpSpPr>
        <p:grpSpPr>
          <a:xfrm>
            <a:off x="6629400" y="1470240"/>
            <a:ext cx="3513240" cy="2367000"/>
            <a:chOff x="6629400" y="1470240"/>
            <a:chExt cx="3513240" cy="2367000"/>
          </a:xfrm>
        </p:grpSpPr>
        <p:sp>
          <p:nvSpPr>
            <p:cNvPr id="494" name=""/>
            <p:cNvSpPr/>
            <p:nvPr/>
          </p:nvSpPr>
          <p:spPr>
            <a:xfrm>
              <a:off x="6942600" y="2397960"/>
              <a:ext cx="320004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666666"/>
                  </a:solidFill>
                  <a:latin typeface="Noto Sans"/>
                </a:rPr>
                <a:t>Mosfet devresi, 1kΩ ve 2kΩ resistörlü voltaj bölücü ile değiştirildi</a:t>
              </a:r>
              <a:endParaRPr b="0" lang="en-US" sz="15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5" name=""/>
            <p:cNvSpPr/>
            <p:nvPr/>
          </p:nvSpPr>
          <p:spPr>
            <a:xfrm>
              <a:off x="7593840" y="2019600"/>
              <a:ext cx="2199600" cy="85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000000"/>
                  </a:solidFill>
                  <a:latin typeface="Noto Sans"/>
                </a:rPr>
                <a:t>voltaj bölücü</a:t>
              </a:r>
              <a:endParaRPr b="0" lang="en-US" sz="2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6" name=""/>
            <p:cNvSpPr/>
            <p:nvPr/>
          </p:nvSpPr>
          <p:spPr>
            <a:xfrm>
              <a:off x="6629400" y="1470240"/>
              <a:ext cx="1096920" cy="22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0" spc="-1" strike="noStrike">
                  <a:solidFill>
                    <a:srgbClr val="000000"/>
                  </a:solidFill>
                  <a:latin typeface="Noto Sans"/>
                </a:rPr>
                <a:t>03</a:t>
              </a:r>
              <a:endParaRPr b="0" lang="en-US" sz="6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"/>
          <p:cNvGrpSpPr/>
          <p:nvPr/>
        </p:nvGrpSpPr>
        <p:grpSpPr>
          <a:xfrm>
            <a:off x="1271160" y="654120"/>
            <a:ext cx="4516200" cy="781920"/>
            <a:chOff x="1271160" y="654120"/>
            <a:chExt cx="4516200" cy="781920"/>
          </a:xfrm>
        </p:grpSpPr>
        <p:sp>
          <p:nvSpPr>
            <p:cNvPr id="498" name=""/>
            <p:cNvSpPr/>
            <p:nvPr/>
          </p:nvSpPr>
          <p:spPr>
            <a:xfrm>
              <a:off x="1271160" y="654120"/>
              <a:ext cx="3748680" cy="7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4000" spc="-1" strike="noStrike" u="wavyHeavy">
                  <a:solidFill>
                    <a:srgbClr val="000000"/>
                  </a:solidFill>
                  <a:uFillTx/>
                  <a:latin typeface="Noto Sans"/>
                </a:rPr>
                <a:t>Elektronik</a:t>
              </a:r>
              <a:endParaRPr b="0" lang="en-US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9" name=""/>
            <p:cNvSpPr/>
            <p:nvPr/>
          </p:nvSpPr>
          <p:spPr>
            <a:xfrm>
              <a:off x="3958920" y="923400"/>
              <a:ext cx="182844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Noto Sans"/>
                </a:rPr>
                <a:t>prototipleri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00" name=""/>
          <p:cNvSpPr/>
          <p:nvPr/>
        </p:nvSpPr>
        <p:spPr>
          <a:xfrm>
            <a:off x="914040" y="2834640"/>
            <a:ext cx="9108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rcRect l="0" t="7941" r="0" b="5592"/>
          <a:stretch/>
        </p:blipFill>
        <p:spPr>
          <a:xfrm>
            <a:off x="1852200" y="1471320"/>
            <a:ext cx="4319640" cy="388584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43570" rotWithShape="0">
              <a:srgbClr val="999999"/>
            </a:outerShdw>
          </a:effectLst>
        </p:spPr>
      </p:pic>
      <p:grpSp>
        <p:nvGrpSpPr>
          <p:cNvPr id="502" name=""/>
          <p:cNvGrpSpPr/>
          <p:nvPr/>
        </p:nvGrpSpPr>
        <p:grpSpPr>
          <a:xfrm>
            <a:off x="6629400" y="1470240"/>
            <a:ext cx="3513240" cy="2367000"/>
            <a:chOff x="6629400" y="1470240"/>
            <a:chExt cx="3513240" cy="2367000"/>
          </a:xfrm>
        </p:grpSpPr>
        <p:sp>
          <p:nvSpPr>
            <p:cNvPr id="503" name=""/>
            <p:cNvSpPr/>
            <p:nvPr/>
          </p:nvSpPr>
          <p:spPr>
            <a:xfrm>
              <a:off x="6942600" y="2397960"/>
              <a:ext cx="320004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666666"/>
                  </a:solidFill>
                  <a:latin typeface="Noto Sans"/>
                </a:rPr>
                <a:t>Klavyeden vazgeçilip, 8’li switch ve buton ile ASCII seçici yapıldı</a:t>
              </a:r>
              <a:endParaRPr b="0" lang="en-U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4" name=""/>
            <p:cNvSpPr/>
            <p:nvPr/>
          </p:nvSpPr>
          <p:spPr>
            <a:xfrm>
              <a:off x="7593840" y="2019600"/>
              <a:ext cx="2199600" cy="85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000000"/>
                  </a:solidFill>
                  <a:latin typeface="Noto Sans"/>
                </a:rPr>
                <a:t>ASCII seçici</a:t>
              </a:r>
              <a:endParaRPr b="0" lang="en-US" sz="2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5" name=""/>
            <p:cNvSpPr/>
            <p:nvPr/>
          </p:nvSpPr>
          <p:spPr>
            <a:xfrm>
              <a:off x="6629400" y="1470240"/>
              <a:ext cx="1096920" cy="22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0" spc="-1" strike="noStrike">
                  <a:solidFill>
                    <a:srgbClr val="000000"/>
                  </a:solidFill>
                  <a:latin typeface="Noto Sans"/>
                </a:rPr>
                <a:t>04</a:t>
              </a:r>
              <a:endParaRPr b="0" lang="en-US" sz="6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"/>
          <p:cNvSpPr/>
          <p:nvPr/>
        </p:nvSpPr>
        <p:spPr>
          <a:xfrm>
            <a:off x="1199160" y="1429920"/>
            <a:ext cx="374868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u="wavyHeavy">
                <a:solidFill>
                  <a:srgbClr val="000000"/>
                </a:solidFill>
                <a:uFillTx/>
                <a:latin typeface="Noto Sans"/>
              </a:rPr>
              <a:t>ESP32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2743200" y="1719000"/>
            <a:ext cx="182844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ile C kodlama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914040" y="2834640"/>
            <a:ext cx="9108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1"/>
          <a:stretch/>
        </p:blipFill>
        <p:spPr>
          <a:xfrm>
            <a:off x="1263600" y="2212200"/>
            <a:ext cx="7772040" cy="274536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01823" rotWithShape="0">
              <a:srgbClr val="808080"/>
            </a:outerShdw>
          </a:effectLst>
        </p:spPr>
      </p:pic>
      <p:pic>
        <p:nvPicPr>
          <p:cNvPr id="510" name="" descr=""/>
          <p:cNvPicPr/>
          <p:nvPr/>
        </p:nvPicPr>
        <p:blipFill>
          <a:blip r:embed="rId2"/>
          <a:stretch/>
        </p:blipFill>
        <p:spPr>
          <a:xfrm>
            <a:off x="8221680" y="1435680"/>
            <a:ext cx="849960" cy="84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"/>
          <p:cNvSpPr/>
          <p:nvPr/>
        </p:nvSpPr>
        <p:spPr>
          <a:xfrm>
            <a:off x="2873160" y="4037400"/>
            <a:ext cx="3200040" cy="113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666666"/>
                </a:solidFill>
                <a:latin typeface="Noto Sans"/>
              </a:rPr>
              <a:t>Paralel tasklar, erteleme, uyandırma, sıra veri yapısı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6713640" y="4084200"/>
            <a:ext cx="3200040" cy="113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666666"/>
                </a:solidFill>
                <a:latin typeface="Noto Sans"/>
              </a:rPr>
              <a:t>İnsan Arayüzü Cihazı fonksiyonları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5067720" y="1523880"/>
            <a:ext cx="3200040" cy="113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666666"/>
                </a:solidFill>
                <a:latin typeface="Noto Sans"/>
              </a:rPr>
              <a:t>Bluetooth yüksek seviyeli API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952920" y="1523880"/>
            <a:ext cx="3200040" cy="113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666666"/>
                </a:solidFill>
                <a:latin typeface="Noto Sans"/>
              </a:rPr>
              <a:t>Pinlerden dijital sinyal okuma, donanımsal kesmeler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>
            <a:off x="6762600" y="3733920"/>
            <a:ext cx="457164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esp_hidd.h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5029200" y="1219320"/>
            <a:ext cx="457164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esp_bt.h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757800" y="1219320"/>
            <a:ext cx="457164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driver/gpio.h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2514600" y="3733920"/>
            <a:ext cx="4571640" cy="3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freertos/FreeRTOS.h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741240" y="360720"/>
            <a:ext cx="374868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u="wavyHeavy">
                <a:solidFill>
                  <a:srgbClr val="000000"/>
                </a:solidFill>
                <a:uFillTx/>
                <a:latin typeface="Noto Sans"/>
              </a:rPr>
              <a:t>ESP-IDF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>
            <a:off x="2709000" y="630000"/>
            <a:ext cx="182844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kütüphaneleri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"/>
          <p:cNvSpPr/>
          <p:nvPr/>
        </p:nvSpPr>
        <p:spPr>
          <a:xfrm>
            <a:off x="1199160" y="853920"/>
            <a:ext cx="374868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u="wavyHeavy">
                <a:solidFill>
                  <a:srgbClr val="000000"/>
                </a:solidFill>
                <a:uFillTx/>
                <a:latin typeface="Noto Sans"/>
              </a:rPr>
              <a:t>Tablolar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>
            <a:off x="914040" y="2834640"/>
            <a:ext cx="9108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1"/>
          <a:srcRect l="3174" t="0" r="0" b="0"/>
          <a:stretch/>
        </p:blipFill>
        <p:spPr>
          <a:xfrm>
            <a:off x="106560" y="1733400"/>
            <a:ext cx="9794880" cy="323748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01823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1199160" y="853920"/>
            <a:ext cx="374868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u="wavyHeavy">
                <a:solidFill>
                  <a:srgbClr val="000000"/>
                </a:solidFill>
                <a:uFillTx/>
                <a:latin typeface="Noto Sans"/>
              </a:rPr>
              <a:t>Tablolar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914040" y="2834640"/>
            <a:ext cx="9108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1"/>
          <a:srcRect l="6203" t="0" r="0" b="0"/>
          <a:stretch/>
        </p:blipFill>
        <p:spPr>
          <a:xfrm>
            <a:off x="261720" y="228600"/>
            <a:ext cx="5116320" cy="522648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01823" rotWithShape="0">
              <a:srgbClr val="808080"/>
            </a:outerShdw>
          </a:effectLst>
        </p:spPr>
      </p:pic>
      <p:pic>
        <p:nvPicPr>
          <p:cNvPr id="527" name="" descr=""/>
          <p:cNvPicPr/>
          <p:nvPr/>
        </p:nvPicPr>
        <p:blipFill>
          <a:blip r:embed="rId2"/>
          <a:srcRect l="5820" t="0" r="0" b="0"/>
          <a:stretch/>
        </p:blipFill>
        <p:spPr>
          <a:xfrm>
            <a:off x="4604400" y="1143000"/>
            <a:ext cx="5259240" cy="326052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01823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"/>
          <p:cNvSpPr/>
          <p:nvPr/>
        </p:nvSpPr>
        <p:spPr>
          <a:xfrm>
            <a:off x="1127520" y="853920"/>
            <a:ext cx="3672720" cy="14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u="wavyHeavy">
                <a:solidFill>
                  <a:srgbClr val="000000"/>
                </a:solidFill>
                <a:uFillTx/>
                <a:latin typeface="Noto Sans"/>
              </a:rPr>
              <a:t>Fonksiyonlar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1349280" y="1828800"/>
            <a:ext cx="5965560" cy="29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void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 hid_send_ascii_char(</a:t>
            </a: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char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int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 hid_send_nonascii_char(</a:t>
            </a: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char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*);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void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 hid_send_capslock();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void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 hid_send_string(</a:t>
            </a: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char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*);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void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 ps2_interrupt_respond(</a:t>
            </a: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void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*);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void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 ps2_print(</a:t>
            </a:r>
            <a:r>
              <a:rPr b="1" lang="en-US" sz="1800" spc="-1" strike="noStrike">
                <a:solidFill>
                  <a:srgbClr val="c9211e"/>
                </a:solidFill>
                <a:highlight>
                  <a:srgbClr val="d4ea6b"/>
                </a:highlight>
                <a:latin typeface="Courier New"/>
              </a:rPr>
              <a:t>void</a:t>
            </a:r>
            <a:r>
              <a:rPr b="1" lang="en-US" sz="1800" spc="-1" strike="noStrike">
                <a:solidFill>
                  <a:srgbClr val="000000"/>
                </a:solidFill>
                <a:highlight>
                  <a:srgbClr val="d4ea6b"/>
                </a:highlight>
                <a:latin typeface="Courier New"/>
              </a:rPr>
              <a:t>*);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"/>
          <p:cNvSpPr/>
          <p:nvPr/>
        </p:nvSpPr>
        <p:spPr>
          <a:xfrm>
            <a:off x="2790000" y="1130400"/>
            <a:ext cx="374868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 u="wavyHeavy">
                <a:solidFill>
                  <a:srgbClr val="000000"/>
                </a:solidFill>
                <a:uFillTx/>
                <a:latin typeface="Noto Sans"/>
              </a:rPr>
              <a:t>Kaynakça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2826360" y="1828800"/>
            <a:ext cx="6629040" cy="27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[1] STMicroelectronics (2023), Guidelines for Bluetooth® Low Energy stack program-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ming on STM32WB/STM32WBA MCUs, Rev 7.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[2] Bluetooth SIG, Inc. (2011), HID over GATT Profile Specification.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[3] Bluetooth SIG, Inc. (2023), Assigned Numbers.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[4] USB Implementers’ Forum (2001), Device Class Definition for Human Interface De-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vices (HID), Version 1.11.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[5] USB Implementers’ Forum (2022), HID Usage Tables for Universal Serial Bus (USB),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Version 1.3.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[6] Microsoft Corporation (2004), USB HID to PS/2 Scan Code Translation Table.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[7] Adam Chapweske (2003), The PS/2 Mouse/Keyboard Protocol.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[8] Espressif Systems (Shanghai) Co., Ltd (2023), ESP-IDF API Reference.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[9] Amazon.com, Inc. (2017), Reference Manual for FreeRTOS, version 10.0.0, issue 1.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2"/>
          <p:cNvSpPr/>
          <p:nvPr/>
        </p:nvSpPr>
        <p:spPr>
          <a:xfrm>
            <a:off x="459720" y="2137320"/>
            <a:ext cx="5665680" cy="20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Satılmış arızalı cihazlara mühendislerin doğrudan müdahale etmesi zordur.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Seri üretimindeki cihazların JTAG, SWD, UART gibi hata ayıklama portları yoktur.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Kablosuz Bluetooth portu mümkündür.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"/>
                <a:ea typeface="DejaVu Sans"/>
              </a:rPr>
              <a:t>Cihaz, müşterinin telefonunda klavye yetkisini alarak e-posta veya WhatsApp’tan hata mesajlarını otomatik olarak yazabilir.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6948000" y="1895400"/>
            <a:ext cx="2087640" cy="2087640"/>
          </a:xfrm>
          <a:prstGeom prst="rect">
            <a:avLst/>
          </a:prstGeom>
          <a:ln w="0">
            <a:noFill/>
          </a:ln>
        </p:spPr>
      </p:pic>
      <p:sp>
        <p:nvSpPr>
          <p:cNvPr id="394" name=""/>
          <p:cNvSpPr/>
          <p:nvPr/>
        </p:nvSpPr>
        <p:spPr>
          <a:xfrm>
            <a:off x="457200" y="1143000"/>
            <a:ext cx="4600800" cy="79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u="wavyHeavy">
                <a:solidFill>
                  <a:srgbClr val="000000"/>
                </a:solidFill>
                <a:uFillTx/>
                <a:latin typeface="Noto Sans"/>
              </a:rPr>
              <a:t>Giriş ve Amaç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"/>
          <p:cNvSpPr/>
          <p:nvPr/>
        </p:nvSpPr>
        <p:spPr>
          <a:xfrm>
            <a:off x="1072440" y="2405880"/>
            <a:ext cx="4800240" cy="216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Noto Sans"/>
              </a:rPr>
              <a:t>Dinlediğiniz için teşekkürler!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5873040" y="1190160"/>
            <a:ext cx="4093920" cy="4093920"/>
          </a:xfrm>
          <a:custGeom>
            <a:avLst/>
            <a:gdLst>
              <a:gd name="textAreaLeft" fmla="*/ 0 w 4093920"/>
              <a:gd name="textAreaRight" fmla="*/ 4094280 w 4093920"/>
              <a:gd name="textAreaTop" fmla="*/ 0 h 4093920"/>
              <a:gd name="textAreaBottom" fmla="*/ 4094280 h 4093920"/>
            </a:gdLst>
            <a:ahLst/>
            <a:rect l="textAreaLeft" t="textAreaTop" r="textAreaRight" b="textAreaBottom"/>
            <a:pathLst>
              <a:path w="11373" h="11373">
                <a:moveTo>
                  <a:pt x="0" y="5726"/>
                </a:moveTo>
                <a:lnTo>
                  <a:pt x="5646" y="0"/>
                </a:lnTo>
                <a:lnTo>
                  <a:pt x="11373" y="5648"/>
                </a:lnTo>
                <a:lnTo>
                  <a:pt x="5727" y="11373"/>
                </a:lnTo>
                <a:lnTo>
                  <a:pt x="5725" y="11373"/>
                </a:lnTo>
                <a:lnTo>
                  <a:pt x="0" y="5728"/>
                </a:lnTo>
                <a:lnTo>
                  <a:pt x="0" y="5726"/>
                </a:lnTo>
                <a:close/>
              </a:path>
            </a:pathLst>
          </a:custGeom>
          <a:blipFill rotWithShape="0">
            <a:blip r:embed="rId1">
              <a:alphaModFix amt="7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"/>
          <p:cNvSpPr/>
          <p:nvPr/>
        </p:nvSpPr>
        <p:spPr>
          <a:xfrm>
            <a:off x="91080" y="1158480"/>
            <a:ext cx="338292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pc="-1" strike="noStrike">
                <a:solidFill>
                  <a:srgbClr val="666666"/>
                </a:solidFill>
                <a:latin typeface="Noto Sans"/>
              </a:rPr>
              <a:t>Yığın yapısı, İnsan Arayüz Cihazı profili, yüksek seviyeli API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1462680" y="731160"/>
            <a:ext cx="201132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Bluetooth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1371600" y="2639160"/>
            <a:ext cx="2120760" cy="106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pc="-1" strike="noStrike">
                <a:solidFill>
                  <a:srgbClr val="666666"/>
                </a:solidFill>
                <a:latin typeface="Noto Sans"/>
              </a:rPr>
              <a:t>Protokol özellikleri, sürücüsü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1481040" y="2211840"/>
            <a:ext cx="201132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PS/2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685800" y="4097520"/>
            <a:ext cx="278820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pc="-1" strike="noStrike">
                <a:solidFill>
                  <a:srgbClr val="666666"/>
                </a:solidFill>
                <a:latin typeface="Noto Sans"/>
              </a:rPr>
              <a:t>ESP-IDF, kütüphaneleri, örnek kodları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1462680" y="3670200"/>
            <a:ext cx="201132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ato Black"/>
                <a:ea typeface="Noto Sans CJK SC"/>
              </a:rPr>
              <a:t>ESP32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6671880" y="4446720"/>
            <a:ext cx="29289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pc="-1" strike="noStrike">
                <a:solidFill>
                  <a:srgbClr val="666666"/>
                </a:solidFill>
                <a:latin typeface="Noto Sans"/>
              </a:rPr>
              <a:t>Kesmeler, task uyandırma, sıra veri tipi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6671880" y="4019400"/>
            <a:ext cx="201132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FreeRTOS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"/>
          <p:cNvSpPr/>
          <p:nvPr/>
        </p:nvSpPr>
        <p:spPr>
          <a:xfrm>
            <a:off x="6671880" y="2990160"/>
            <a:ext cx="13287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pc="-1" strike="noStrike">
                <a:solidFill>
                  <a:srgbClr val="666666"/>
                </a:solidFill>
                <a:latin typeface="Noto Sans"/>
              </a:rPr>
              <a:t>Donanım, prototipler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6671880" y="2562840"/>
            <a:ext cx="201132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Elektronik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6671880" y="1432800"/>
            <a:ext cx="24717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pc="-1" strike="noStrike">
                <a:solidFill>
                  <a:srgbClr val="666666"/>
                </a:solidFill>
                <a:latin typeface="Noto Sans"/>
              </a:rPr>
              <a:t>Rapor haritası,      tarama kodları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6671880" y="1005480"/>
            <a:ext cx="201132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USB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"/>
          <p:cNvGrpSpPr/>
          <p:nvPr/>
        </p:nvGrpSpPr>
        <p:grpSpPr>
          <a:xfrm>
            <a:off x="1249200" y="853560"/>
            <a:ext cx="4516200" cy="781920"/>
            <a:chOff x="1249200" y="853560"/>
            <a:chExt cx="4516200" cy="781920"/>
          </a:xfrm>
        </p:grpSpPr>
        <p:sp>
          <p:nvSpPr>
            <p:cNvPr id="408" name=""/>
            <p:cNvSpPr/>
            <p:nvPr/>
          </p:nvSpPr>
          <p:spPr>
            <a:xfrm>
              <a:off x="1249200" y="853560"/>
              <a:ext cx="3748680" cy="7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4000" spc="-1" strike="noStrike" u="wavyHeavy">
                  <a:solidFill>
                    <a:srgbClr val="000000"/>
                  </a:solidFill>
                  <a:uFillTx/>
                  <a:latin typeface="Noto Sans"/>
                </a:rPr>
                <a:t>Bluetooth</a:t>
              </a:r>
              <a:endParaRPr b="0" lang="en-US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9" name=""/>
            <p:cNvSpPr/>
            <p:nvPr/>
          </p:nvSpPr>
          <p:spPr>
            <a:xfrm>
              <a:off x="3936960" y="1122840"/>
              <a:ext cx="182844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Noto Sans"/>
                </a:rPr>
                <a:t>Yığını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1277640" y="1600200"/>
            <a:ext cx="3006000" cy="3839760"/>
          </a:xfrm>
          <a:prstGeom prst="rect">
            <a:avLst/>
          </a:prstGeom>
          <a:ln w="0">
            <a:noFill/>
          </a:ln>
        </p:spPr>
      </p:pic>
      <p:sp>
        <p:nvSpPr>
          <p:cNvPr id="411" name=""/>
          <p:cNvSpPr/>
          <p:nvPr/>
        </p:nvSpPr>
        <p:spPr>
          <a:xfrm>
            <a:off x="4836600" y="1524240"/>
            <a:ext cx="360" cy="3962160"/>
          </a:xfrm>
          <a:prstGeom prst="line">
            <a:avLst/>
          </a:prstGeom>
          <a:ln w="5472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17360" rIns="117360" tIns="72360" bIns="7236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"/>
              <a:ea typeface="DejaVu Sans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2"/>
          <a:stretch/>
        </p:blipFill>
        <p:spPr>
          <a:xfrm>
            <a:off x="5449320" y="2103120"/>
            <a:ext cx="3501720" cy="276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1501200" y="853560"/>
            <a:ext cx="180900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u="wavyHeavy">
                <a:solidFill>
                  <a:srgbClr val="000000"/>
                </a:solidFill>
                <a:uFillTx/>
                <a:latin typeface="Noto Sans"/>
              </a:rPr>
              <a:t>USB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"/>
          <p:cNvSpPr/>
          <p:nvPr/>
        </p:nvSpPr>
        <p:spPr>
          <a:xfrm>
            <a:off x="2618280" y="1122840"/>
            <a:ext cx="15681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HID sınıfı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"/>
          <p:cNvSpPr/>
          <p:nvPr/>
        </p:nvSpPr>
        <p:spPr>
          <a:xfrm>
            <a:off x="1600200" y="1828800"/>
            <a:ext cx="1828440" cy="456840"/>
          </a:xfrm>
          <a:prstGeom prst="rect">
            <a:avLst/>
          </a:prstGeom>
          <a:solidFill>
            <a:srgbClr val="ffffff"/>
          </a:solidFill>
          <a:ln w="29160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bin"/>
                <a:ea typeface="DejaVu Sans"/>
              </a:rPr>
              <a:t>Cihaz tanımlayıcı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1600200" y="2514600"/>
            <a:ext cx="1828440" cy="685440"/>
          </a:xfrm>
          <a:prstGeom prst="rect">
            <a:avLst/>
          </a:prstGeom>
          <a:solidFill>
            <a:srgbClr val="ffffff"/>
          </a:solidFill>
          <a:ln w="29160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bin"/>
                <a:ea typeface="DejaVu Sans"/>
              </a:rPr>
              <a:t>Konfigurasyon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bin"/>
                <a:ea typeface="DejaVu Sans"/>
              </a:rPr>
              <a:t>tanımlayıcı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1600200" y="3450600"/>
            <a:ext cx="1828440" cy="435240"/>
          </a:xfrm>
          <a:prstGeom prst="rect">
            <a:avLst/>
          </a:prstGeom>
          <a:solidFill>
            <a:srgbClr val="ffffff"/>
          </a:solidFill>
          <a:ln w="29160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bin"/>
                <a:ea typeface="DejaVu Sans"/>
              </a:rPr>
              <a:t>Arayüz tanımlayıcı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1600200" y="4134600"/>
            <a:ext cx="1828440" cy="435240"/>
          </a:xfrm>
          <a:prstGeom prst="rect">
            <a:avLst/>
          </a:prstGeom>
          <a:solidFill>
            <a:srgbClr val="ffffff"/>
          </a:solidFill>
          <a:ln w="29160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bin"/>
                <a:ea typeface="DejaVu Sans"/>
              </a:rPr>
              <a:t>Uç tanımlayıcı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5290200" y="3488400"/>
            <a:ext cx="1828440" cy="435240"/>
          </a:xfrm>
          <a:prstGeom prst="rect">
            <a:avLst/>
          </a:prstGeom>
          <a:solidFill>
            <a:srgbClr val="d4ea6b"/>
          </a:solidFill>
          <a:ln w="29160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bin"/>
                <a:ea typeface="DejaVu Sans"/>
              </a:rPr>
              <a:t>HID tanımlayıcı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4077000" y="4136400"/>
            <a:ext cx="1866240" cy="435240"/>
          </a:xfrm>
          <a:prstGeom prst="rect">
            <a:avLst/>
          </a:prstGeom>
          <a:solidFill>
            <a:srgbClr val="d4ea6b"/>
          </a:solidFill>
          <a:ln w="29160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bin"/>
                <a:ea typeface="DejaVu Sans"/>
              </a:rPr>
              <a:t>Rapor tanımlayıcı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"/>
          <p:cNvSpPr/>
          <p:nvPr/>
        </p:nvSpPr>
        <p:spPr>
          <a:xfrm>
            <a:off x="6442200" y="4136400"/>
            <a:ext cx="2042640" cy="435240"/>
          </a:xfrm>
          <a:prstGeom prst="rect">
            <a:avLst/>
          </a:prstGeom>
          <a:solidFill>
            <a:srgbClr val="d4ea6b"/>
          </a:solidFill>
          <a:ln w="29160">
            <a:solidFill>
              <a:srgbClr val="0000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bin"/>
                <a:ea typeface="DejaVu Sans"/>
              </a:rPr>
              <a:t>Fiziksel tanımlayıcı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22" name=""/>
          <p:cNvCxnSpPr>
            <a:stCxn id="415" idx="2"/>
            <a:endCxn id="416" idx="0"/>
          </p:cNvCxnSpPr>
          <p:nvPr/>
        </p:nvCxnSpPr>
        <p:spPr>
          <a:xfrm rot="16200000">
            <a:off x="2399760" y="2400120"/>
            <a:ext cx="229320" cy="360"/>
          </a:xfrm>
          <a:prstGeom prst="bentConnector2">
            <a:avLst/>
          </a:prstGeom>
          <a:ln cap="rnd" w="291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423" name=""/>
          <p:cNvCxnSpPr>
            <a:stCxn id="417" idx="3"/>
            <a:endCxn id="419" idx="1"/>
          </p:cNvCxnSpPr>
          <p:nvPr/>
        </p:nvCxnSpPr>
        <p:spPr>
          <a:xfrm flipH="1" rot="16200000">
            <a:off x="4340520" y="2755800"/>
            <a:ext cx="38160" cy="1861920"/>
          </a:xfrm>
          <a:prstGeom prst="bentConnector3">
            <a:avLst>
              <a:gd name="adj1" fmla="val 0"/>
            </a:avLst>
          </a:prstGeom>
          <a:ln w="29160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424" name=""/>
          <p:cNvSpPr/>
          <p:nvPr/>
        </p:nvSpPr>
        <p:spPr>
          <a:xfrm flipH="1">
            <a:off x="5126400" y="3924000"/>
            <a:ext cx="685800" cy="2124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5" name=""/>
          <p:cNvSpPr/>
          <p:nvPr/>
        </p:nvSpPr>
        <p:spPr>
          <a:xfrm>
            <a:off x="6531840" y="3924000"/>
            <a:ext cx="685800" cy="21240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cxnSp>
        <p:nvCxnSpPr>
          <p:cNvPr id="426" name=""/>
          <p:cNvCxnSpPr/>
          <p:nvPr/>
        </p:nvCxnSpPr>
        <p:spPr>
          <a:xfrm rot="5400000">
            <a:off x="2395440" y="3314160"/>
            <a:ext cx="229320" cy="1080"/>
          </a:xfrm>
          <a:prstGeom prst="bentConnector3">
            <a:avLst>
              <a:gd name="adj1" fmla="val 102830"/>
            </a:avLst>
          </a:prstGeom>
          <a:ln cap="rnd" w="2916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427" name=""/>
          <p:cNvCxnSpPr/>
          <p:nvPr/>
        </p:nvCxnSpPr>
        <p:spPr>
          <a:xfrm rot="5400000">
            <a:off x="2414520" y="4026240"/>
            <a:ext cx="229320" cy="1080"/>
          </a:xfrm>
          <a:prstGeom prst="bentConnector3">
            <a:avLst>
              <a:gd name="adj1" fmla="val 102830"/>
            </a:avLst>
          </a:prstGeom>
          <a:ln cap="rnd" w="29160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"/>
          <p:cNvGrpSpPr/>
          <p:nvPr/>
        </p:nvGrpSpPr>
        <p:grpSpPr>
          <a:xfrm>
            <a:off x="1141200" y="1033560"/>
            <a:ext cx="2962440" cy="981360"/>
            <a:chOff x="1141200" y="1033560"/>
            <a:chExt cx="2962440" cy="981360"/>
          </a:xfrm>
        </p:grpSpPr>
        <p:sp>
          <p:nvSpPr>
            <p:cNvPr id="429" name=""/>
            <p:cNvSpPr/>
            <p:nvPr/>
          </p:nvSpPr>
          <p:spPr>
            <a:xfrm>
              <a:off x="1141200" y="1033560"/>
              <a:ext cx="1809000" cy="7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4000" spc="-1" strike="noStrike" u="wavyHeavy">
                  <a:solidFill>
                    <a:srgbClr val="000000"/>
                  </a:solidFill>
                  <a:uFillTx/>
                  <a:latin typeface="Noto Sans"/>
                </a:rPr>
                <a:t>HID</a:t>
              </a:r>
              <a:endParaRPr b="0" lang="en-US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0" name=""/>
            <p:cNvSpPr/>
            <p:nvPr/>
          </p:nvSpPr>
          <p:spPr>
            <a:xfrm>
              <a:off x="2186280" y="1302840"/>
              <a:ext cx="1917360" cy="71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Noto Sans"/>
                </a:rPr>
                <a:t>rapor haritası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31" name="" descr=""/>
          <p:cNvPicPr/>
          <p:nvPr/>
        </p:nvPicPr>
        <p:blipFill>
          <a:blip r:embed="rId1"/>
          <a:srcRect l="4934" t="50072" r="0" b="0"/>
          <a:stretch/>
        </p:blipFill>
        <p:spPr>
          <a:xfrm>
            <a:off x="5276520" y="1837440"/>
            <a:ext cx="4516920" cy="271620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01823" rotWithShape="0">
              <a:srgbClr val="808080"/>
            </a:outerShdw>
          </a:effectLst>
        </p:spPr>
      </p:pic>
      <p:pic>
        <p:nvPicPr>
          <p:cNvPr id="432" name="" descr=""/>
          <p:cNvPicPr/>
          <p:nvPr/>
        </p:nvPicPr>
        <p:blipFill>
          <a:blip r:embed="rId2"/>
          <a:srcRect l="4835" t="0" r="0" b="50299"/>
          <a:stretch/>
        </p:blipFill>
        <p:spPr>
          <a:xfrm>
            <a:off x="231840" y="1848960"/>
            <a:ext cx="4521600" cy="270360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01823" rotWithShape="0">
              <a:srgbClr val="808080"/>
            </a:outerShdw>
          </a:effectLst>
        </p:spPr>
      </p:pic>
      <p:sp>
        <p:nvSpPr>
          <p:cNvPr id="433" name=""/>
          <p:cNvSpPr/>
          <p:nvPr/>
        </p:nvSpPr>
        <p:spPr>
          <a:xfrm>
            <a:off x="1492560" y="3281760"/>
            <a:ext cx="3168000" cy="4726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4" name=""/>
          <p:cNvSpPr/>
          <p:nvPr/>
        </p:nvSpPr>
        <p:spPr>
          <a:xfrm>
            <a:off x="1492560" y="3749760"/>
            <a:ext cx="3168000" cy="4726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5" name=""/>
          <p:cNvSpPr/>
          <p:nvPr/>
        </p:nvSpPr>
        <p:spPr>
          <a:xfrm>
            <a:off x="6496560" y="2921760"/>
            <a:ext cx="2239200" cy="34704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6" name=""/>
          <p:cNvSpPr/>
          <p:nvPr/>
        </p:nvSpPr>
        <p:spPr>
          <a:xfrm>
            <a:off x="6496560" y="4040640"/>
            <a:ext cx="2239200" cy="1890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"/>
          <p:cNvGrpSpPr/>
          <p:nvPr/>
        </p:nvGrpSpPr>
        <p:grpSpPr>
          <a:xfrm>
            <a:off x="1141200" y="1033560"/>
            <a:ext cx="2962440" cy="981360"/>
            <a:chOff x="1141200" y="1033560"/>
            <a:chExt cx="2962440" cy="981360"/>
          </a:xfrm>
        </p:grpSpPr>
        <p:sp>
          <p:nvSpPr>
            <p:cNvPr id="438" name=""/>
            <p:cNvSpPr/>
            <p:nvPr/>
          </p:nvSpPr>
          <p:spPr>
            <a:xfrm>
              <a:off x="1141200" y="1033560"/>
              <a:ext cx="1809000" cy="7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4000" spc="-1" strike="noStrike" u="wavyHeavy">
                  <a:solidFill>
                    <a:srgbClr val="000000"/>
                  </a:solidFill>
                  <a:uFillTx/>
                  <a:latin typeface="Noto Sans"/>
                </a:rPr>
                <a:t>HID</a:t>
              </a:r>
              <a:endParaRPr b="0" lang="en-US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39" name=""/>
            <p:cNvSpPr/>
            <p:nvPr/>
          </p:nvSpPr>
          <p:spPr>
            <a:xfrm>
              <a:off x="2186280" y="1302840"/>
              <a:ext cx="1917360" cy="71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Noto Sans"/>
                </a:rPr>
                <a:t>rapor haritası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440" name="" descr=""/>
          <p:cNvPicPr/>
          <p:nvPr/>
        </p:nvPicPr>
        <p:blipFill>
          <a:blip r:embed="rId1"/>
          <a:srcRect l="12324" t="0" r="19930" b="49766"/>
          <a:stretch/>
        </p:blipFill>
        <p:spPr>
          <a:xfrm>
            <a:off x="1371600" y="1938600"/>
            <a:ext cx="3885480" cy="62028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01823" rotWithShape="0">
              <a:srgbClr val="808080"/>
            </a:outerShdw>
          </a:effectLst>
        </p:spPr>
      </p:pic>
      <p:pic>
        <p:nvPicPr>
          <p:cNvPr id="441" name="" descr=""/>
          <p:cNvPicPr/>
          <p:nvPr/>
        </p:nvPicPr>
        <p:blipFill>
          <a:blip r:embed="rId2"/>
          <a:srcRect l="15094" t="1005" r="1926" b="0"/>
          <a:stretch/>
        </p:blipFill>
        <p:spPr>
          <a:xfrm>
            <a:off x="1371600" y="3901680"/>
            <a:ext cx="3885480" cy="80136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01823" rotWithShape="0">
              <a:srgbClr val="808080"/>
            </a:outerShdw>
          </a:effectLst>
        </p:spPr>
      </p:pic>
      <p:pic>
        <p:nvPicPr>
          <p:cNvPr id="442" name="" descr=""/>
          <p:cNvPicPr/>
          <p:nvPr/>
        </p:nvPicPr>
        <p:blipFill>
          <a:blip r:embed="rId3"/>
          <a:srcRect l="12267" t="49633" r="19984" b="0"/>
          <a:stretch/>
        </p:blipFill>
        <p:spPr>
          <a:xfrm>
            <a:off x="1371600" y="2912400"/>
            <a:ext cx="3885480" cy="62172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01823" rotWithShape="0">
              <a:srgbClr val="808080"/>
            </a:outerShdw>
          </a:effectLst>
        </p:spPr>
      </p:pic>
      <p:grpSp>
        <p:nvGrpSpPr>
          <p:cNvPr id="443" name=""/>
          <p:cNvGrpSpPr/>
          <p:nvPr/>
        </p:nvGrpSpPr>
        <p:grpSpPr>
          <a:xfrm>
            <a:off x="6100200" y="1684800"/>
            <a:ext cx="2629440" cy="793440"/>
            <a:chOff x="6100200" y="1684800"/>
            <a:chExt cx="2629440" cy="793440"/>
          </a:xfrm>
        </p:grpSpPr>
        <p:sp>
          <p:nvSpPr>
            <p:cNvPr id="444" name=""/>
            <p:cNvSpPr/>
            <p:nvPr/>
          </p:nvSpPr>
          <p:spPr>
            <a:xfrm>
              <a:off x="6138000" y="2021400"/>
              <a:ext cx="2514240" cy="456840"/>
            </a:xfrm>
            <a:prstGeom prst="rect">
              <a:avLst/>
            </a:prstGeom>
            <a:noFill/>
            <a:ln w="29160">
              <a:solidFill>
                <a:srgbClr val="000000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04400" rIns="104400" tIns="59400" bIns="594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bin"/>
                  <a:ea typeface="DejaVu Sans"/>
                </a:rPr>
                <a:t>De</a:t>
              </a:r>
              <a:r>
                <a:rPr b="0" lang="en-US" sz="1600" spc="-1" strike="noStrike">
                  <a:solidFill>
                    <a:srgbClr val="000000"/>
                  </a:solidFill>
                  <a:latin typeface="Cabin"/>
                  <a:ea typeface="DejaVu Sans"/>
                </a:rPr>
                <a:t>ğ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  <a:ea typeface="DejaVu Sans"/>
                </a:rPr>
                <a:t>istirici buton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5" name=""/>
            <p:cNvSpPr/>
            <p:nvPr/>
          </p:nvSpPr>
          <p:spPr>
            <a:xfrm>
              <a:off x="6100200" y="1684800"/>
              <a:ext cx="2629440" cy="36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7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46" name=""/>
          <p:cNvGrpSpPr/>
          <p:nvPr/>
        </p:nvGrpSpPr>
        <p:grpSpPr>
          <a:xfrm>
            <a:off x="6100560" y="2628360"/>
            <a:ext cx="2629440" cy="793440"/>
            <a:chOff x="6100560" y="2628360"/>
            <a:chExt cx="2629440" cy="793440"/>
          </a:xfrm>
        </p:grpSpPr>
        <p:sp>
          <p:nvSpPr>
            <p:cNvPr id="447" name=""/>
            <p:cNvSpPr/>
            <p:nvPr/>
          </p:nvSpPr>
          <p:spPr>
            <a:xfrm>
              <a:off x="6138360" y="2964960"/>
              <a:ext cx="2514240" cy="456840"/>
            </a:xfrm>
            <a:prstGeom prst="rect">
              <a:avLst/>
            </a:prstGeom>
            <a:noFill/>
            <a:ln w="29160">
              <a:solidFill>
                <a:srgbClr val="000000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04400" rIns="104400" tIns="59400" bIns="594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bin"/>
                  <a:ea typeface="DejaVu Sans"/>
                </a:rPr>
                <a:t>Rezerve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8" name=""/>
            <p:cNvSpPr/>
            <p:nvPr/>
          </p:nvSpPr>
          <p:spPr>
            <a:xfrm>
              <a:off x="6100560" y="2628360"/>
              <a:ext cx="2629440" cy="36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7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49" name=""/>
          <p:cNvGrpSpPr/>
          <p:nvPr/>
        </p:nvGrpSpPr>
        <p:grpSpPr>
          <a:xfrm>
            <a:off x="6100560" y="3636360"/>
            <a:ext cx="2629440" cy="793440"/>
            <a:chOff x="6100560" y="3636360"/>
            <a:chExt cx="2629440" cy="793440"/>
          </a:xfrm>
        </p:grpSpPr>
        <p:sp>
          <p:nvSpPr>
            <p:cNvPr id="450" name=""/>
            <p:cNvSpPr/>
            <p:nvPr/>
          </p:nvSpPr>
          <p:spPr>
            <a:xfrm>
              <a:off x="6138360" y="3972960"/>
              <a:ext cx="2514240" cy="456840"/>
            </a:xfrm>
            <a:prstGeom prst="rect">
              <a:avLst/>
            </a:prstGeom>
            <a:noFill/>
            <a:ln w="29160">
              <a:solidFill>
                <a:srgbClr val="000000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04400" rIns="104400" tIns="59400" bIns="594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bin"/>
                  <a:ea typeface="DejaVu Sans"/>
                </a:rPr>
                <a:t>Herhangi bir buton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1" name=""/>
            <p:cNvSpPr/>
            <p:nvPr/>
          </p:nvSpPr>
          <p:spPr>
            <a:xfrm>
              <a:off x="6100560" y="3636360"/>
              <a:ext cx="2629440" cy="36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7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r>
                <a:rPr b="0" lang="en-US" sz="1800" spc="-1" strike="noStrike">
                  <a:solidFill>
                    <a:srgbClr val="000000"/>
                  </a:solidFill>
                  <a:latin typeface="Cabin"/>
                </a:rPr>
                <a:t>	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52" name=""/>
          <p:cNvSpPr/>
          <p:nvPr/>
        </p:nvSpPr>
        <p:spPr>
          <a:xfrm>
            <a:off x="6993720" y="2080440"/>
            <a:ext cx="2289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bin"/>
              </a:rPr>
              <a:t>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 txBox="1"/>
          <p:nvPr/>
        </p:nvSpPr>
        <p:spPr>
          <a:xfrm>
            <a:off x="8385840" y="1684800"/>
            <a:ext cx="34380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bin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"/>
          <p:cNvSpPr txBox="1"/>
          <p:nvPr/>
        </p:nvSpPr>
        <p:spPr>
          <a:xfrm>
            <a:off x="8386200" y="2621160"/>
            <a:ext cx="34380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bin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"/>
          <p:cNvSpPr txBox="1"/>
          <p:nvPr/>
        </p:nvSpPr>
        <p:spPr>
          <a:xfrm>
            <a:off x="8386200" y="3665160"/>
            <a:ext cx="34380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bin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"/>
          <p:cNvSpPr/>
          <p:nvPr/>
        </p:nvSpPr>
        <p:spPr>
          <a:xfrm>
            <a:off x="1127520" y="1033920"/>
            <a:ext cx="1809000" cy="78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000" spc="-1" strike="noStrike" u="wavyHeavy">
                <a:solidFill>
                  <a:srgbClr val="000000"/>
                </a:solidFill>
                <a:uFillTx/>
                <a:latin typeface="Noto Sans"/>
              </a:rPr>
              <a:t>PS/2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2352600" y="1319760"/>
            <a:ext cx="191736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Noto Sans"/>
              </a:rPr>
              <a:t>protokolü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1227600" y="1924200"/>
            <a:ext cx="1927800" cy="1142640"/>
          </a:xfrm>
          <a:prstGeom prst="rect">
            <a:avLst/>
          </a:prstGeom>
          <a:ln w="0">
            <a:noFill/>
          </a:ln>
        </p:spPr>
      </p:pic>
      <p:pic>
        <p:nvPicPr>
          <p:cNvPr id="459" name="" descr=""/>
          <p:cNvPicPr/>
          <p:nvPr/>
        </p:nvPicPr>
        <p:blipFill>
          <a:blip r:embed="rId2"/>
          <a:stretch/>
        </p:blipFill>
        <p:spPr>
          <a:xfrm>
            <a:off x="7086600" y="1491840"/>
            <a:ext cx="2057040" cy="1600200"/>
          </a:xfrm>
          <a:prstGeom prst="rect">
            <a:avLst/>
          </a:prstGeom>
          <a:ln w="0">
            <a:noFill/>
          </a:ln>
        </p:spPr>
      </p:pic>
      <p:pic>
        <p:nvPicPr>
          <p:cNvPr id="460" name="" descr=""/>
          <p:cNvPicPr/>
          <p:nvPr/>
        </p:nvPicPr>
        <p:blipFill>
          <a:blip r:embed="rId3"/>
          <a:stretch/>
        </p:blipFill>
        <p:spPr>
          <a:xfrm>
            <a:off x="1542960" y="3279240"/>
            <a:ext cx="6866280" cy="217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"/>
          <p:cNvGrpSpPr/>
          <p:nvPr/>
        </p:nvGrpSpPr>
        <p:grpSpPr>
          <a:xfrm>
            <a:off x="1271160" y="654120"/>
            <a:ext cx="4516200" cy="781920"/>
            <a:chOff x="1271160" y="654120"/>
            <a:chExt cx="4516200" cy="781920"/>
          </a:xfrm>
        </p:grpSpPr>
        <p:sp>
          <p:nvSpPr>
            <p:cNvPr id="462" name=""/>
            <p:cNvSpPr/>
            <p:nvPr/>
          </p:nvSpPr>
          <p:spPr>
            <a:xfrm>
              <a:off x="1271160" y="654120"/>
              <a:ext cx="3748680" cy="78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4000" spc="-1" strike="noStrike" u="wavyHeavy">
                  <a:solidFill>
                    <a:srgbClr val="000000"/>
                  </a:solidFill>
                  <a:uFillTx/>
                  <a:latin typeface="Noto Sans"/>
                </a:rPr>
                <a:t>Elektronik</a:t>
              </a:r>
              <a:endParaRPr b="0" lang="en-US" sz="4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3" name=""/>
            <p:cNvSpPr/>
            <p:nvPr/>
          </p:nvSpPr>
          <p:spPr>
            <a:xfrm>
              <a:off x="3958920" y="923400"/>
              <a:ext cx="1828440" cy="40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000000"/>
                  </a:solidFill>
                  <a:latin typeface="Noto Sans"/>
                </a:rPr>
                <a:t>prototipleri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64" name=""/>
          <p:cNvSpPr/>
          <p:nvPr/>
        </p:nvSpPr>
        <p:spPr>
          <a:xfrm>
            <a:off x="914040" y="2834640"/>
            <a:ext cx="91080" cy="1645560"/>
          </a:xfrm>
          <a:prstGeom prst="rect">
            <a:avLst/>
          </a:prstGeom>
          <a:solidFill>
            <a:srgbClr val="ced4da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rcRect l="0" t="8159" r="0" b="5747"/>
          <a:stretch/>
        </p:blipFill>
        <p:spPr>
          <a:xfrm>
            <a:off x="1352160" y="1471320"/>
            <a:ext cx="5133240" cy="3885840"/>
          </a:xfrm>
          <a:prstGeom prst="rect">
            <a:avLst/>
          </a:prstGeom>
          <a:ln w="29160">
            <a:solidFill>
              <a:srgbClr val="ffffff"/>
            </a:solidFill>
            <a:round/>
          </a:ln>
          <a:effectLst>
            <a:outerShdw blurRad="25560" dir="2700000" dist="143570" rotWithShape="0">
              <a:srgbClr val="999999"/>
            </a:outerShdw>
          </a:effectLst>
        </p:spPr>
      </p:pic>
      <p:grpSp>
        <p:nvGrpSpPr>
          <p:cNvPr id="466" name=""/>
          <p:cNvGrpSpPr/>
          <p:nvPr/>
        </p:nvGrpSpPr>
        <p:grpSpPr>
          <a:xfrm>
            <a:off x="6629400" y="1470240"/>
            <a:ext cx="3513240" cy="2367000"/>
            <a:chOff x="6629400" y="1470240"/>
            <a:chExt cx="3513240" cy="2367000"/>
          </a:xfrm>
        </p:grpSpPr>
        <p:sp>
          <p:nvSpPr>
            <p:cNvPr id="467" name=""/>
            <p:cNvSpPr/>
            <p:nvPr/>
          </p:nvSpPr>
          <p:spPr>
            <a:xfrm>
              <a:off x="6942600" y="2397960"/>
              <a:ext cx="3200040" cy="143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666666"/>
                  </a:solidFill>
                  <a:latin typeface="Noto Sans"/>
                </a:rPr>
                <a:t>5V ile çalışan klavyenin sinyalleri, mosfetlerden yapılmış voltaj düşürücüden geçerek LEDi yaktı</a:t>
              </a:r>
              <a:endParaRPr b="0" lang="en-US" sz="15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8" name=""/>
            <p:cNvSpPr/>
            <p:nvPr/>
          </p:nvSpPr>
          <p:spPr>
            <a:xfrm>
              <a:off x="7593840" y="2019600"/>
              <a:ext cx="2199600" cy="852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200" spc="-1" strike="noStrike">
                  <a:solidFill>
                    <a:srgbClr val="000000"/>
                  </a:solidFill>
                  <a:latin typeface="Noto Sans"/>
                </a:rPr>
                <a:t>breadboard</a:t>
              </a:r>
              <a:endParaRPr b="0" lang="en-US" sz="2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9" name=""/>
            <p:cNvSpPr/>
            <p:nvPr/>
          </p:nvSpPr>
          <p:spPr>
            <a:xfrm>
              <a:off x="6629400" y="1470240"/>
              <a:ext cx="1096920" cy="2240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0" spc="-1" strike="noStrike">
                  <a:solidFill>
                    <a:srgbClr val="000000"/>
                  </a:solidFill>
                  <a:latin typeface="Noto Sans"/>
                </a:rPr>
                <a:t>00</a:t>
              </a:r>
              <a:endParaRPr b="0" lang="en-US" sz="6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Application>LibreOffice/7.4.5.1$Linux_X86_64 LibreOffice_project/40$Build-1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2023-07-26T11:18:11Z</dcterms:created>
  <dc:creator/>
  <dc:description/>
  <dc:language>en-US</dc:language>
  <cp:lastModifiedBy/>
  <dcterms:modified xsi:type="dcterms:W3CDTF">2023-07-27T15:24:43Z</dcterms:modified>
  <cp:revision>56</cp:revision>
  <dc:subject/>
  <dc:title>Grey Elegant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